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2"/>
  </p:notesMasterIdLst>
  <p:handoutMasterIdLst>
    <p:handoutMasterId r:id="rId23"/>
  </p:handoutMasterIdLst>
  <p:sldIdLst>
    <p:sldId id="256" r:id="rId5"/>
    <p:sldId id="257" r:id="rId6"/>
    <p:sldId id="264" r:id="rId7"/>
    <p:sldId id="265" r:id="rId8"/>
    <p:sldId id="593" r:id="rId9"/>
    <p:sldId id="603" r:id="rId10"/>
    <p:sldId id="592" r:id="rId11"/>
    <p:sldId id="601" r:id="rId12"/>
    <p:sldId id="596" r:id="rId13"/>
    <p:sldId id="559" r:id="rId14"/>
    <p:sldId id="569" r:id="rId15"/>
    <p:sldId id="588" r:id="rId16"/>
    <p:sldId id="598" r:id="rId17"/>
    <p:sldId id="597" r:id="rId18"/>
    <p:sldId id="602" r:id="rId19"/>
    <p:sldId id="599" r:id="rId20"/>
    <p:sldId id="563" r:id="rId21"/>
  </p:sldIdLst>
  <p:sldSz cx="12192000" cy="6858000"/>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126">
          <p15:clr>
            <a:srgbClr val="A4A3A4"/>
          </p15:clr>
        </p15:guide>
        <p15:guide id="2" pos="214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rtmann, Miriam" initials="HM" lastIdx="6" clrIdx="0">
    <p:extLst>
      <p:ext uri="{19B8F6BF-5375-455C-9EA6-DF929625EA0E}">
        <p15:presenceInfo xmlns:p15="http://schemas.microsoft.com/office/powerpoint/2012/main" userId="S::mhartmann@rti.org::059aa087-71c8-4a39-84b5-167d36fdcc55" providerId="AD"/>
      </p:ext>
    </p:extLst>
  </p:cmAuthor>
  <p:cmAuthor id="2" name="Montgomery, Elizabeth" initials="ME" lastIdx="11" clrIdx="1">
    <p:extLst>
      <p:ext uri="{19B8F6BF-5375-455C-9EA6-DF929625EA0E}">
        <p15:presenceInfo xmlns:p15="http://schemas.microsoft.com/office/powerpoint/2012/main" userId="S-1-5-21-2101533902-423532799-1776743176-3250" providerId="AD"/>
      </p:ext>
    </p:extLst>
  </p:cmAuthor>
  <p:cmAuthor id="3" name="Minnis, Alexandra" initials="MA" lastIdx="6" clrIdx="2">
    <p:extLst>
      <p:ext uri="{19B8F6BF-5375-455C-9EA6-DF929625EA0E}">
        <p15:presenceInfo xmlns:p15="http://schemas.microsoft.com/office/powerpoint/2012/main" userId="S::aminnis@rti.org::48e5ee26-903b-4a85-a0cd-98c0bc33039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DA9DD"/>
    <a:srgbClr val="4267B2"/>
    <a:srgbClr val="FEF3D4"/>
    <a:srgbClr val="F8E08E"/>
    <a:srgbClr val="E8303B"/>
    <a:srgbClr val="383333"/>
    <a:srgbClr val="C26E68"/>
    <a:srgbClr val="0099D2"/>
    <a:srgbClr val="ED1C24"/>
    <a:srgbClr val="EF4129"/>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08" autoAdjust="0"/>
    <p:restoredTop sz="79899" autoAdjust="0"/>
  </p:normalViewPr>
  <p:slideViewPr>
    <p:cSldViewPr snapToGrid="0" snapToObjects="1">
      <p:cViewPr varScale="1">
        <p:scale>
          <a:sx n="92" d="100"/>
          <a:sy n="92" d="100"/>
        </p:scale>
        <p:origin x="1266" y="96"/>
      </p:cViewPr>
      <p:guideLst>
        <p:guide orient="horz" pos="2160"/>
        <p:guide pos="3840"/>
      </p:guideLst>
    </p:cSldViewPr>
  </p:slideViewPr>
  <p:notesTextViewPr>
    <p:cViewPr>
      <p:scale>
        <a:sx n="100" d="100"/>
        <a:sy n="100" d="100"/>
      </p:scale>
      <p:origin x="0" y="0"/>
    </p:cViewPr>
  </p:notesTextViewPr>
  <p:sorterViewPr>
    <p:cViewPr>
      <p:scale>
        <a:sx n="100" d="100"/>
        <a:sy n="100" d="100"/>
      </p:scale>
      <p:origin x="0" y="-3221"/>
    </p:cViewPr>
  </p:sorterViewPr>
  <p:notesViewPr>
    <p:cSldViewPr snapToGrid="0" snapToObjects="1">
      <p:cViewPr varScale="1">
        <p:scale>
          <a:sx n="60" d="100"/>
          <a:sy n="60" d="100"/>
        </p:scale>
        <p:origin x="2538" y="90"/>
      </p:cViewPr>
      <p:guideLst>
        <p:guide orient="horz" pos="3126"/>
        <p:guide pos="2141"/>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handoutMaster" Target="handoutMasters/handout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heme" Target="theme/theme1.xml"/></Relationships>
</file>

<file path=ppt/diagrams/_rels/data3.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hyperlink" Target="https://www.pexels.com/photo/jetty-feet-sign-wooden-128299/" TargetMode="External"/><Relationship Id="rId1" Type="http://schemas.openxmlformats.org/officeDocument/2006/relationships/image" Target="../media/image10.jpeg"/><Relationship Id="rId6" Type="http://schemas.openxmlformats.org/officeDocument/2006/relationships/image" Target="../media/image14.svg"/><Relationship Id="rId5" Type="http://schemas.openxmlformats.org/officeDocument/2006/relationships/image" Target="../media/image12.png"/><Relationship Id="rId10" Type="http://schemas.openxmlformats.org/officeDocument/2006/relationships/image" Target="../media/image18.svg"/><Relationship Id="rId4" Type="http://schemas.openxmlformats.org/officeDocument/2006/relationships/image" Target="../media/image12.svg"/><Relationship Id="rId9" Type="http://schemas.openxmlformats.org/officeDocument/2006/relationships/image" Target="../media/image14.png"/></Relationships>
</file>

<file path=ppt/diagrams/_rels/drawing3.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hyperlink" Target="https://www.pexels.com/photo/jetty-feet-sign-wooden-128299/" TargetMode="External"/><Relationship Id="rId1" Type="http://schemas.openxmlformats.org/officeDocument/2006/relationships/image" Target="../media/image10.jpeg"/><Relationship Id="rId6" Type="http://schemas.openxmlformats.org/officeDocument/2006/relationships/image" Target="../media/image14.svg"/><Relationship Id="rId5" Type="http://schemas.openxmlformats.org/officeDocument/2006/relationships/image" Target="../media/image12.png"/><Relationship Id="rId10" Type="http://schemas.openxmlformats.org/officeDocument/2006/relationships/image" Target="../media/image18.svg"/><Relationship Id="rId4" Type="http://schemas.openxmlformats.org/officeDocument/2006/relationships/image" Target="../media/image12.svg"/><Relationship Id="rId9" Type="http://schemas.openxmlformats.org/officeDocument/2006/relationships/image" Target="../media/image14.pn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0127430-A396-40EB-BD08-9FEC09A5EEF9}" type="doc">
      <dgm:prSet loTypeId="urn:microsoft.com/office/officeart/2008/layout/AlternatingHexagons" loCatId="list" qsTypeId="urn:microsoft.com/office/officeart/2005/8/quickstyle/simple1" qsCatId="simple" csTypeId="urn:microsoft.com/office/officeart/2005/8/colors/colorful2" csCatId="colorful" phldr="1"/>
      <dgm:spPr/>
      <dgm:t>
        <a:bodyPr/>
        <a:lstStyle/>
        <a:p>
          <a:endParaRPr lang="en-US"/>
        </a:p>
      </dgm:t>
    </dgm:pt>
    <dgm:pt modelId="{0CEE6B89-3A36-43BE-9B34-9FDBD2EB555F}">
      <dgm:prSet phldrT="[Text]" custT="1"/>
      <dgm:spPr/>
      <dgm:t>
        <a:bodyPr/>
        <a:lstStyle/>
        <a:p>
          <a:r>
            <a:rPr lang="en-US" sz="800" dirty="0"/>
            <a:t>Product features</a:t>
          </a:r>
        </a:p>
      </dgm:t>
    </dgm:pt>
    <dgm:pt modelId="{1E63A967-8E4B-49E8-993C-E7FDDADDA059}" type="parTrans" cxnId="{FEE5669A-1577-4D1A-AA62-2134784A355B}">
      <dgm:prSet/>
      <dgm:spPr/>
      <dgm:t>
        <a:bodyPr/>
        <a:lstStyle/>
        <a:p>
          <a:endParaRPr lang="en-US"/>
        </a:p>
      </dgm:t>
    </dgm:pt>
    <dgm:pt modelId="{071A5494-F881-4B73-92D6-D9EE1B6CF3D1}" type="sibTrans" cxnId="{FEE5669A-1577-4D1A-AA62-2134784A355B}">
      <dgm:prSet/>
      <dgm:spPr/>
      <dgm:t>
        <a:bodyPr/>
        <a:lstStyle/>
        <a:p>
          <a:endParaRPr lang="en-US"/>
        </a:p>
      </dgm:t>
    </dgm:pt>
    <dgm:pt modelId="{2AB72D18-EE83-4F22-B308-4423F93BB808}">
      <dgm:prSet phldrT="[Text]" custT="1"/>
      <dgm:spPr/>
      <dgm:t>
        <a:bodyPr/>
        <a:lstStyle/>
        <a:p>
          <a:r>
            <a:rPr lang="en-US" sz="900"/>
            <a:t>Behavioral issues</a:t>
          </a:r>
        </a:p>
      </dgm:t>
    </dgm:pt>
    <dgm:pt modelId="{563D2680-6375-4518-8D9F-955D040A4EAE}" type="parTrans" cxnId="{104532C6-2F1E-4344-B191-6BD5AC93E841}">
      <dgm:prSet/>
      <dgm:spPr/>
      <dgm:t>
        <a:bodyPr/>
        <a:lstStyle/>
        <a:p>
          <a:endParaRPr lang="en-US"/>
        </a:p>
      </dgm:t>
    </dgm:pt>
    <dgm:pt modelId="{0504C46C-6A10-43D5-9A49-2AE8230D0C32}" type="sibTrans" cxnId="{104532C6-2F1E-4344-B191-6BD5AC93E841}">
      <dgm:prSet/>
      <dgm:spPr/>
      <dgm:t>
        <a:bodyPr/>
        <a:lstStyle/>
        <a:p>
          <a:endParaRPr lang="en-US"/>
        </a:p>
      </dgm:t>
    </dgm:pt>
    <dgm:pt modelId="{523C98DA-8056-43AA-8E92-922B56C6B837}">
      <dgm:prSet phldrT="[Text]" custT="1"/>
      <dgm:spPr/>
      <dgm:t>
        <a:bodyPr/>
        <a:lstStyle/>
        <a:p>
          <a:r>
            <a:rPr lang="en-US" sz="800" dirty="0"/>
            <a:t>Rumors / stigma</a:t>
          </a:r>
        </a:p>
      </dgm:t>
    </dgm:pt>
    <dgm:pt modelId="{94583238-7549-4D30-A422-AC2522D8D94E}" type="parTrans" cxnId="{1A791728-10E5-4B0C-A046-66701769B3E1}">
      <dgm:prSet/>
      <dgm:spPr/>
      <dgm:t>
        <a:bodyPr/>
        <a:lstStyle/>
        <a:p>
          <a:endParaRPr lang="en-US"/>
        </a:p>
      </dgm:t>
    </dgm:pt>
    <dgm:pt modelId="{BF859BCE-CF3C-4358-B53A-6E651DBD0D2A}" type="sibTrans" cxnId="{1A791728-10E5-4B0C-A046-66701769B3E1}">
      <dgm:prSet/>
      <dgm:spPr/>
      <dgm:t>
        <a:bodyPr/>
        <a:lstStyle/>
        <a:p>
          <a:endParaRPr lang="en-US"/>
        </a:p>
      </dgm:t>
    </dgm:pt>
    <dgm:pt modelId="{B3216AA0-7CCA-4179-92BF-D32EC71B042A}">
      <dgm:prSet phldrT="[Text]" custT="1"/>
      <dgm:spPr/>
      <dgm:t>
        <a:bodyPr/>
        <a:lstStyle/>
        <a:p>
          <a:r>
            <a:rPr lang="en-US" sz="900" dirty="0"/>
            <a:t>Concerns from others</a:t>
          </a:r>
        </a:p>
      </dgm:t>
    </dgm:pt>
    <dgm:pt modelId="{D4E644DC-26DD-4758-B563-D6D8C273A73F}" type="parTrans" cxnId="{D864385C-359F-4E76-A8ED-A17424148B3A}">
      <dgm:prSet/>
      <dgm:spPr/>
      <dgm:t>
        <a:bodyPr/>
        <a:lstStyle/>
        <a:p>
          <a:endParaRPr lang="en-US"/>
        </a:p>
      </dgm:t>
    </dgm:pt>
    <dgm:pt modelId="{4BAF4C63-64AF-4173-99DF-F604A01C8B49}" type="sibTrans" cxnId="{D864385C-359F-4E76-A8ED-A17424148B3A}">
      <dgm:prSet/>
      <dgm:spPr/>
      <dgm:t>
        <a:bodyPr/>
        <a:lstStyle/>
        <a:p>
          <a:endParaRPr lang="en-US"/>
        </a:p>
      </dgm:t>
    </dgm:pt>
    <dgm:pt modelId="{D7955902-1D00-4A19-9EE0-F3DF70FAA004}">
      <dgm:prSet phldrT="[Text]" custT="1"/>
      <dgm:spPr/>
      <dgm:t>
        <a:bodyPr/>
        <a:lstStyle/>
        <a:p>
          <a:r>
            <a:rPr lang="en-US" sz="900" dirty="0"/>
            <a:t>Accessibility</a:t>
          </a:r>
        </a:p>
      </dgm:t>
    </dgm:pt>
    <dgm:pt modelId="{C70CC87C-447D-42A4-A4DE-0062B318C7B3}" type="parTrans" cxnId="{1C60147C-60C5-47E6-B492-CEC4A6083FDA}">
      <dgm:prSet/>
      <dgm:spPr/>
      <dgm:t>
        <a:bodyPr/>
        <a:lstStyle/>
        <a:p>
          <a:endParaRPr lang="en-US"/>
        </a:p>
      </dgm:t>
    </dgm:pt>
    <dgm:pt modelId="{D1CA2D04-A63A-4C21-B538-9669EECF9B0D}" type="sibTrans" cxnId="{1C60147C-60C5-47E6-B492-CEC4A6083FDA}">
      <dgm:prSet/>
      <dgm:spPr/>
      <dgm:t>
        <a:bodyPr/>
        <a:lstStyle/>
        <a:p>
          <a:endParaRPr lang="en-US"/>
        </a:p>
      </dgm:t>
    </dgm:pt>
    <dgm:pt modelId="{06DF830B-A9DB-410E-8A66-73C37320DEE0}" type="pres">
      <dgm:prSet presAssocID="{60127430-A396-40EB-BD08-9FEC09A5EEF9}" presName="Name0" presStyleCnt="0">
        <dgm:presLayoutVars>
          <dgm:chMax/>
          <dgm:chPref/>
          <dgm:dir/>
          <dgm:animLvl val="lvl"/>
        </dgm:presLayoutVars>
      </dgm:prSet>
      <dgm:spPr/>
      <dgm:t>
        <a:bodyPr/>
        <a:lstStyle/>
        <a:p>
          <a:endParaRPr lang="en-US"/>
        </a:p>
      </dgm:t>
    </dgm:pt>
    <dgm:pt modelId="{9C3C114D-2C46-4D82-A42F-24CCB97347EC}" type="pres">
      <dgm:prSet presAssocID="{0CEE6B89-3A36-43BE-9B34-9FDBD2EB555F}" presName="composite" presStyleCnt="0"/>
      <dgm:spPr/>
    </dgm:pt>
    <dgm:pt modelId="{DE73372F-1450-43EC-830F-DC88FDDA1D69}" type="pres">
      <dgm:prSet presAssocID="{0CEE6B89-3A36-43BE-9B34-9FDBD2EB555F}" presName="Parent1" presStyleLbl="node1" presStyleIdx="0" presStyleCnt="10">
        <dgm:presLayoutVars>
          <dgm:chMax val="1"/>
          <dgm:chPref val="1"/>
          <dgm:bulletEnabled val="1"/>
        </dgm:presLayoutVars>
      </dgm:prSet>
      <dgm:spPr/>
      <dgm:t>
        <a:bodyPr/>
        <a:lstStyle/>
        <a:p>
          <a:endParaRPr lang="en-US"/>
        </a:p>
      </dgm:t>
    </dgm:pt>
    <dgm:pt modelId="{3A3A2CD9-E0C5-47A3-8090-5784FB0ADF39}" type="pres">
      <dgm:prSet presAssocID="{0CEE6B89-3A36-43BE-9B34-9FDBD2EB555F}" presName="Childtext1" presStyleLbl="revTx" presStyleIdx="0" presStyleCnt="5">
        <dgm:presLayoutVars>
          <dgm:chMax val="0"/>
          <dgm:chPref val="0"/>
          <dgm:bulletEnabled val="1"/>
        </dgm:presLayoutVars>
      </dgm:prSet>
      <dgm:spPr/>
    </dgm:pt>
    <dgm:pt modelId="{8AB40889-3FE5-4656-BF24-6A551459E346}" type="pres">
      <dgm:prSet presAssocID="{0CEE6B89-3A36-43BE-9B34-9FDBD2EB555F}" presName="BalanceSpacing" presStyleCnt="0"/>
      <dgm:spPr/>
    </dgm:pt>
    <dgm:pt modelId="{C52EFFB1-D0C7-45F0-A1D1-C9358726F449}" type="pres">
      <dgm:prSet presAssocID="{0CEE6B89-3A36-43BE-9B34-9FDBD2EB555F}" presName="BalanceSpacing1" presStyleCnt="0"/>
      <dgm:spPr/>
    </dgm:pt>
    <dgm:pt modelId="{BD8ED598-3948-4E02-BCE2-5FA64C0EAAF0}" type="pres">
      <dgm:prSet presAssocID="{071A5494-F881-4B73-92D6-D9EE1B6CF3D1}" presName="Accent1Text" presStyleLbl="node1" presStyleIdx="1" presStyleCnt="10"/>
      <dgm:spPr/>
      <dgm:t>
        <a:bodyPr/>
        <a:lstStyle/>
        <a:p>
          <a:endParaRPr lang="en-US"/>
        </a:p>
      </dgm:t>
    </dgm:pt>
    <dgm:pt modelId="{03B84DAC-CCBB-4F09-98DF-0DF2B74E0020}" type="pres">
      <dgm:prSet presAssocID="{071A5494-F881-4B73-92D6-D9EE1B6CF3D1}" presName="spaceBetweenRectangles" presStyleCnt="0"/>
      <dgm:spPr/>
    </dgm:pt>
    <dgm:pt modelId="{FB5D1CBD-E86C-491A-86EA-DCAC3A088CC9}" type="pres">
      <dgm:prSet presAssocID="{2AB72D18-EE83-4F22-B308-4423F93BB808}" presName="composite" presStyleCnt="0"/>
      <dgm:spPr/>
    </dgm:pt>
    <dgm:pt modelId="{847DD1F2-5A83-47F7-8010-11038CF9C0BB}" type="pres">
      <dgm:prSet presAssocID="{2AB72D18-EE83-4F22-B308-4423F93BB808}" presName="Parent1" presStyleLbl="node1" presStyleIdx="2" presStyleCnt="10">
        <dgm:presLayoutVars>
          <dgm:chMax val="1"/>
          <dgm:chPref val="1"/>
          <dgm:bulletEnabled val="1"/>
        </dgm:presLayoutVars>
      </dgm:prSet>
      <dgm:spPr/>
      <dgm:t>
        <a:bodyPr/>
        <a:lstStyle/>
        <a:p>
          <a:endParaRPr lang="en-US"/>
        </a:p>
      </dgm:t>
    </dgm:pt>
    <dgm:pt modelId="{0975514D-DA05-4D47-B9DA-348EAB2F8260}" type="pres">
      <dgm:prSet presAssocID="{2AB72D18-EE83-4F22-B308-4423F93BB808}" presName="Childtext1" presStyleLbl="revTx" presStyleIdx="1" presStyleCnt="5">
        <dgm:presLayoutVars>
          <dgm:chMax val="0"/>
          <dgm:chPref val="0"/>
          <dgm:bulletEnabled val="1"/>
        </dgm:presLayoutVars>
      </dgm:prSet>
      <dgm:spPr/>
    </dgm:pt>
    <dgm:pt modelId="{34B56CD7-13FB-4147-A222-CCB4FE52D9C6}" type="pres">
      <dgm:prSet presAssocID="{2AB72D18-EE83-4F22-B308-4423F93BB808}" presName="BalanceSpacing" presStyleCnt="0"/>
      <dgm:spPr/>
    </dgm:pt>
    <dgm:pt modelId="{75CD0CF1-40D9-44A1-B9DA-1D31AF34C8CE}" type="pres">
      <dgm:prSet presAssocID="{2AB72D18-EE83-4F22-B308-4423F93BB808}" presName="BalanceSpacing1" presStyleCnt="0"/>
      <dgm:spPr/>
    </dgm:pt>
    <dgm:pt modelId="{05587343-BEF8-4930-9839-691CC6099229}" type="pres">
      <dgm:prSet presAssocID="{0504C46C-6A10-43D5-9A49-2AE8230D0C32}" presName="Accent1Text" presStyleLbl="node1" presStyleIdx="3" presStyleCnt="10"/>
      <dgm:spPr/>
      <dgm:t>
        <a:bodyPr/>
        <a:lstStyle/>
        <a:p>
          <a:endParaRPr lang="en-US"/>
        </a:p>
      </dgm:t>
    </dgm:pt>
    <dgm:pt modelId="{32128F92-7B13-439E-A566-A5D746EB8177}" type="pres">
      <dgm:prSet presAssocID="{0504C46C-6A10-43D5-9A49-2AE8230D0C32}" presName="spaceBetweenRectangles" presStyleCnt="0"/>
      <dgm:spPr/>
    </dgm:pt>
    <dgm:pt modelId="{2CBA26FE-E4FA-427E-81A8-E49D41F4DDEC}" type="pres">
      <dgm:prSet presAssocID="{523C98DA-8056-43AA-8E92-922B56C6B837}" presName="composite" presStyleCnt="0"/>
      <dgm:spPr/>
    </dgm:pt>
    <dgm:pt modelId="{E3C79866-6B42-4006-A5EF-326AE8F89718}" type="pres">
      <dgm:prSet presAssocID="{523C98DA-8056-43AA-8E92-922B56C6B837}" presName="Parent1" presStyleLbl="node1" presStyleIdx="4" presStyleCnt="10">
        <dgm:presLayoutVars>
          <dgm:chMax val="1"/>
          <dgm:chPref val="1"/>
          <dgm:bulletEnabled val="1"/>
        </dgm:presLayoutVars>
      </dgm:prSet>
      <dgm:spPr/>
      <dgm:t>
        <a:bodyPr/>
        <a:lstStyle/>
        <a:p>
          <a:endParaRPr lang="en-US"/>
        </a:p>
      </dgm:t>
    </dgm:pt>
    <dgm:pt modelId="{77510EDD-EC7A-48F5-989A-3C28CC53D9F8}" type="pres">
      <dgm:prSet presAssocID="{523C98DA-8056-43AA-8E92-922B56C6B837}" presName="Childtext1" presStyleLbl="revTx" presStyleIdx="2" presStyleCnt="5">
        <dgm:presLayoutVars>
          <dgm:chMax val="0"/>
          <dgm:chPref val="0"/>
          <dgm:bulletEnabled val="1"/>
        </dgm:presLayoutVars>
      </dgm:prSet>
      <dgm:spPr/>
    </dgm:pt>
    <dgm:pt modelId="{519456B1-E6D6-4B9C-8B31-8895044D9B30}" type="pres">
      <dgm:prSet presAssocID="{523C98DA-8056-43AA-8E92-922B56C6B837}" presName="BalanceSpacing" presStyleCnt="0"/>
      <dgm:spPr/>
    </dgm:pt>
    <dgm:pt modelId="{CB868A4E-C629-4232-9881-5FBE1787FA62}" type="pres">
      <dgm:prSet presAssocID="{523C98DA-8056-43AA-8E92-922B56C6B837}" presName="BalanceSpacing1" presStyleCnt="0"/>
      <dgm:spPr/>
    </dgm:pt>
    <dgm:pt modelId="{84D999EB-0F00-4528-A87D-C3CFF2D9E6AF}" type="pres">
      <dgm:prSet presAssocID="{BF859BCE-CF3C-4358-B53A-6E651DBD0D2A}" presName="Accent1Text" presStyleLbl="node1" presStyleIdx="5" presStyleCnt="10"/>
      <dgm:spPr/>
      <dgm:t>
        <a:bodyPr/>
        <a:lstStyle/>
        <a:p>
          <a:endParaRPr lang="en-US"/>
        </a:p>
      </dgm:t>
    </dgm:pt>
    <dgm:pt modelId="{5FCD00FC-78D9-48C0-812B-E39C54A4B9D5}" type="pres">
      <dgm:prSet presAssocID="{BF859BCE-CF3C-4358-B53A-6E651DBD0D2A}" presName="spaceBetweenRectangles" presStyleCnt="0"/>
      <dgm:spPr/>
    </dgm:pt>
    <dgm:pt modelId="{AC6ED3DF-9B5E-4DC8-945E-3FF883B79ECD}" type="pres">
      <dgm:prSet presAssocID="{B3216AA0-7CCA-4179-92BF-D32EC71B042A}" presName="composite" presStyleCnt="0"/>
      <dgm:spPr/>
    </dgm:pt>
    <dgm:pt modelId="{56E262FC-D317-47DF-A5B2-B3EBB6E2FD48}" type="pres">
      <dgm:prSet presAssocID="{B3216AA0-7CCA-4179-92BF-D32EC71B042A}" presName="Parent1" presStyleLbl="node1" presStyleIdx="6" presStyleCnt="10">
        <dgm:presLayoutVars>
          <dgm:chMax val="1"/>
          <dgm:chPref val="1"/>
          <dgm:bulletEnabled val="1"/>
        </dgm:presLayoutVars>
      </dgm:prSet>
      <dgm:spPr/>
      <dgm:t>
        <a:bodyPr/>
        <a:lstStyle/>
        <a:p>
          <a:endParaRPr lang="en-US"/>
        </a:p>
      </dgm:t>
    </dgm:pt>
    <dgm:pt modelId="{9BDE1C50-F8CF-4D5B-B224-F26DC7E9CC36}" type="pres">
      <dgm:prSet presAssocID="{B3216AA0-7CCA-4179-92BF-D32EC71B042A}" presName="Childtext1" presStyleLbl="revTx" presStyleIdx="3" presStyleCnt="5">
        <dgm:presLayoutVars>
          <dgm:chMax val="0"/>
          <dgm:chPref val="0"/>
          <dgm:bulletEnabled val="1"/>
        </dgm:presLayoutVars>
      </dgm:prSet>
      <dgm:spPr/>
    </dgm:pt>
    <dgm:pt modelId="{30C60AB7-FC59-4F35-9600-28D7D394E65B}" type="pres">
      <dgm:prSet presAssocID="{B3216AA0-7CCA-4179-92BF-D32EC71B042A}" presName="BalanceSpacing" presStyleCnt="0"/>
      <dgm:spPr/>
    </dgm:pt>
    <dgm:pt modelId="{3F8471FA-D5E4-4495-B427-3C86C4EC0173}" type="pres">
      <dgm:prSet presAssocID="{B3216AA0-7CCA-4179-92BF-D32EC71B042A}" presName="BalanceSpacing1" presStyleCnt="0"/>
      <dgm:spPr/>
    </dgm:pt>
    <dgm:pt modelId="{1ED7C643-5052-4F6A-B0AA-278222481AAB}" type="pres">
      <dgm:prSet presAssocID="{4BAF4C63-64AF-4173-99DF-F604A01C8B49}" presName="Accent1Text" presStyleLbl="node1" presStyleIdx="7" presStyleCnt="10"/>
      <dgm:spPr/>
      <dgm:t>
        <a:bodyPr/>
        <a:lstStyle/>
        <a:p>
          <a:endParaRPr lang="en-US"/>
        </a:p>
      </dgm:t>
    </dgm:pt>
    <dgm:pt modelId="{82F17AB2-12D0-4AA0-9CA9-42E41AC8A957}" type="pres">
      <dgm:prSet presAssocID="{4BAF4C63-64AF-4173-99DF-F604A01C8B49}" presName="spaceBetweenRectangles" presStyleCnt="0"/>
      <dgm:spPr/>
    </dgm:pt>
    <dgm:pt modelId="{9E20765D-D457-42B9-953A-8902719886B6}" type="pres">
      <dgm:prSet presAssocID="{D7955902-1D00-4A19-9EE0-F3DF70FAA004}" presName="composite" presStyleCnt="0"/>
      <dgm:spPr/>
    </dgm:pt>
    <dgm:pt modelId="{4B8CC77A-A1B4-4A65-AF45-F0E826F6B9F5}" type="pres">
      <dgm:prSet presAssocID="{D7955902-1D00-4A19-9EE0-F3DF70FAA004}" presName="Parent1" presStyleLbl="node1" presStyleIdx="8" presStyleCnt="10">
        <dgm:presLayoutVars>
          <dgm:chMax val="1"/>
          <dgm:chPref val="1"/>
          <dgm:bulletEnabled val="1"/>
        </dgm:presLayoutVars>
      </dgm:prSet>
      <dgm:spPr/>
      <dgm:t>
        <a:bodyPr/>
        <a:lstStyle/>
        <a:p>
          <a:endParaRPr lang="en-US"/>
        </a:p>
      </dgm:t>
    </dgm:pt>
    <dgm:pt modelId="{B99F4EFC-210A-4982-9417-8990472305CC}" type="pres">
      <dgm:prSet presAssocID="{D7955902-1D00-4A19-9EE0-F3DF70FAA004}" presName="Childtext1" presStyleLbl="revTx" presStyleIdx="4" presStyleCnt="5">
        <dgm:presLayoutVars>
          <dgm:chMax val="0"/>
          <dgm:chPref val="0"/>
          <dgm:bulletEnabled val="1"/>
        </dgm:presLayoutVars>
      </dgm:prSet>
      <dgm:spPr/>
    </dgm:pt>
    <dgm:pt modelId="{06604F47-DB56-4D17-AF88-3442578B6A9A}" type="pres">
      <dgm:prSet presAssocID="{D7955902-1D00-4A19-9EE0-F3DF70FAA004}" presName="BalanceSpacing" presStyleCnt="0"/>
      <dgm:spPr/>
    </dgm:pt>
    <dgm:pt modelId="{A1353A29-AC54-4851-A632-0A396181629A}" type="pres">
      <dgm:prSet presAssocID="{D7955902-1D00-4A19-9EE0-F3DF70FAA004}" presName="BalanceSpacing1" presStyleCnt="0"/>
      <dgm:spPr/>
    </dgm:pt>
    <dgm:pt modelId="{F93C3F09-32F7-44A1-A519-20FDA3930D32}" type="pres">
      <dgm:prSet presAssocID="{D1CA2D04-A63A-4C21-B538-9669EECF9B0D}" presName="Accent1Text" presStyleLbl="node1" presStyleIdx="9" presStyleCnt="10"/>
      <dgm:spPr/>
      <dgm:t>
        <a:bodyPr/>
        <a:lstStyle/>
        <a:p>
          <a:endParaRPr lang="en-US"/>
        </a:p>
      </dgm:t>
    </dgm:pt>
  </dgm:ptLst>
  <dgm:cxnLst>
    <dgm:cxn modelId="{104532C6-2F1E-4344-B191-6BD5AC93E841}" srcId="{60127430-A396-40EB-BD08-9FEC09A5EEF9}" destId="{2AB72D18-EE83-4F22-B308-4423F93BB808}" srcOrd="1" destOrd="0" parTransId="{563D2680-6375-4518-8D9F-955D040A4EAE}" sibTransId="{0504C46C-6A10-43D5-9A49-2AE8230D0C32}"/>
    <dgm:cxn modelId="{FEE5669A-1577-4D1A-AA62-2134784A355B}" srcId="{60127430-A396-40EB-BD08-9FEC09A5EEF9}" destId="{0CEE6B89-3A36-43BE-9B34-9FDBD2EB555F}" srcOrd="0" destOrd="0" parTransId="{1E63A967-8E4B-49E8-993C-E7FDDADDA059}" sibTransId="{071A5494-F881-4B73-92D6-D9EE1B6CF3D1}"/>
    <dgm:cxn modelId="{1A8ADDA4-2C5F-47FF-B9B6-5D24ECAE1D11}" type="presOf" srcId="{4BAF4C63-64AF-4173-99DF-F604A01C8B49}" destId="{1ED7C643-5052-4F6A-B0AA-278222481AAB}" srcOrd="0" destOrd="0" presId="urn:microsoft.com/office/officeart/2008/layout/AlternatingHexagons"/>
    <dgm:cxn modelId="{B5F524EB-1950-4049-84DA-F9B6E9D4A2A1}" type="presOf" srcId="{0504C46C-6A10-43D5-9A49-2AE8230D0C32}" destId="{05587343-BEF8-4930-9839-691CC6099229}" srcOrd="0" destOrd="0" presId="urn:microsoft.com/office/officeart/2008/layout/AlternatingHexagons"/>
    <dgm:cxn modelId="{A1CDD054-F8C3-4945-AE6E-B5295D32757D}" type="presOf" srcId="{D1CA2D04-A63A-4C21-B538-9669EECF9B0D}" destId="{F93C3F09-32F7-44A1-A519-20FDA3930D32}" srcOrd="0" destOrd="0" presId="urn:microsoft.com/office/officeart/2008/layout/AlternatingHexagons"/>
    <dgm:cxn modelId="{758FB934-D7CD-4223-A3D9-FD98522B11FF}" type="presOf" srcId="{0CEE6B89-3A36-43BE-9B34-9FDBD2EB555F}" destId="{DE73372F-1450-43EC-830F-DC88FDDA1D69}" srcOrd="0" destOrd="0" presId="urn:microsoft.com/office/officeart/2008/layout/AlternatingHexagons"/>
    <dgm:cxn modelId="{F830FED2-07F7-44F3-86BA-3D4DC3ABBDBA}" type="presOf" srcId="{B3216AA0-7CCA-4179-92BF-D32EC71B042A}" destId="{56E262FC-D317-47DF-A5B2-B3EBB6E2FD48}" srcOrd="0" destOrd="0" presId="urn:microsoft.com/office/officeart/2008/layout/AlternatingHexagons"/>
    <dgm:cxn modelId="{7F04B9B9-6617-4D7F-85A4-5131111485AA}" type="presOf" srcId="{60127430-A396-40EB-BD08-9FEC09A5EEF9}" destId="{06DF830B-A9DB-410E-8A66-73C37320DEE0}" srcOrd="0" destOrd="0" presId="urn:microsoft.com/office/officeart/2008/layout/AlternatingHexagons"/>
    <dgm:cxn modelId="{EA4702E4-7687-4026-9E59-7F7A6D980EDA}" type="presOf" srcId="{BF859BCE-CF3C-4358-B53A-6E651DBD0D2A}" destId="{84D999EB-0F00-4528-A87D-C3CFF2D9E6AF}" srcOrd="0" destOrd="0" presId="urn:microsoft.com/office/officeart/2008/layout/AlternatingHexagons"/>
    <dgm:cxn modelId="{F74A8EC4-4246-4E15-A28E-D241FFBDD5FB}" type="presOf" srcId="{2AB72D18-EE83-4F22-B308-4423F93BB808}" destId="{847DD1F2-5A83-47F7-8010-11038CF9C0BB}" srcOrd="0" destOrd="0" presId="urn:microsoft.com/office/officeart/2008/layout/AlternatingHexagons"/>
    <dgm:cxn modelId="{1F7EFD39-8A04-4634-9D3E-7B18305DE5E3}" type="presOf" srcId="{D7955902-1D00-4A19-9EE0-F3DF70FAA004}" destId="{4B8CC77A-A1B4-4A65-AF45-F0E826F6B9F5}" srcOrd="0" destOrd="0" presId="urn:microsoft.com/office/officeart/2008/layout/AlternatingHexagons"/>
    <dgm:cxn modelId="{5DE994EB-A215-4ED6-BBC7-FE0E48AC90A9}" type="presOf" srcId="{523C98DA-8056-43AA-8E92-922B56C6B837}" destId="{E3C79866-6B42-4006-A5EF-326AE8F89718}" srcOrd="0" destOrd="0" presId="urn:microsoft.com/office/officeart/2008/layout/AlternatingHexagons"/>
    <dgm:cxn modelId="{1C60147C-60C5-47E6-B492-CEC4A6083FDA}" srcId="{60127430-A396-40EB-BD08-9FEC09A5EEF9}" destId="{D7955902-1D00-4A19-9EE0-F3DF70FAA004}" srcOrd="4" destOrd="0" parTransId="{C70CC87C-447D-42A4-A4DE-0062B318C7B3}" sibTransId="{D1CA2D04-A63A-4C21-B538-9669EECF9B0D}"/>
    <dgm:cxn modelId="{1A791728-10E5-4B0C-A046-66701769B3E1}" srcId="{60127430-A396-40EB-BD08-9FEC09A5EEF9}" destId="{523C98DA-8056-43AA-8E92-922B56C6B837}" srcOrd="2" destOrd="0" parTransId="{94583238-7549-4D30-A422-AC2522D8D94E}" sibTransId="{BF859BCE-CF3C-4358-B53A-6E651DBD0D2A}"/>
    <dgm:cxn modelId="{39CCA19B-86D3-4CAD-B567-C71768F57554}" type="presOf" srcId="{071A5494-F881-4B73-92D6-D9EE1B6CF3D1}" destId="{BD8ED598-3948-4E02-BCE2-5FA64C0EAAF0}" srcOrd="0" destOrd="0" presId="urn:microsoft.com/office/officeart/2008/layout/AlternatingHexagons"/>
    <dgm:cxn modelId="{D864385C-359F-4E76-A8ED-A17424148B3A}" srcId="{60127430-A396-40EB-BD08-9FEC09A5EEF9}" destId="{B3216AA0-7CCA-4179-92BF-D32EC71B042A}" srcOrd="3" destOrd="0" parTransId="{D4E644DC-26DD-4758-B563-D6D8C273A73F}" sibTransId="{4BAF4C63-64AF-4173-99DF-F604A01C8B49}"/>
    <dgm:cxn modelId="{DD6A6373-538B-4F59-B141-C17FE0CF2E65}" type="presParOf" srcId="{06DF830B-A9DB-410E-8A66-73C37320DEE0}" destId="{9C3C114D-2C46-4D82-A42F-24CCB97347EC}" srcOrd="0" destOrd="0" presId="urn:microsoft.com/office/officeart/2008/layout/AlternatingHexagons"/>
    <dgm:cxn modelId="{BCF05A0F-3503-4129-B92E-A1B5AF029395}" type="presParOf" srcId="{9C3C114D-2C46-4D82-A42F-24CCB97347EC}" destId="{DE73372F-1450-43EC-830F-DC88FDDA1D69}" srcOrd="0" destOrd="0" presId="urn:microsoft.com/office/officeart/2008/layout/AlternatingHexagons"/>
    <dgm:cxn modelId="{E0C07C16-817B-454B-8E34-8EAECB9BFE5F}" type="presParOf" srcId="{9C3C114D-2C46-4D82-A42F-24CCB97347EC}" destId="{3A3A2CD9-E0C5-47A3-8090-5784FB0ADF39}" srcOrd="1" destOrd="0" presId="urn:microsoft.com/office/officeart/2008/layout/AlternatingHexagons"/>
    <dgm:cxn modelId="{38A49306-3415-4808-A697-1DA6A2EB4147}" type="presParOf" srcId="{9C3C114D-2C46-4D82-A42F-24CCB97347EC}" destId="{8AB40889-3FE5-4656-BF24-6A551459E346}" srcOrd="2" destOrd="0" presId="urn:microsoft.com/office/officeart/2008/layout/AlternatingHexagons"/>
    <dgm:cxn modelId="{729067AB-2CE6-447B-B1DF-07A6B5DFAF01}" type="presParOf" srcId="{9C3C114D-2C46-4D82-A42F-24CCB97347EC}" destId="{C52EFFB1-D0C7-45F0-A1D1-C9358726F449}" srcOrd="3" destOrd="0" presId="urn:microsoft.com/office/officeart/2008/layout/AlternatingHexagons"/>
    <dgm:cxn modelId="{969CCBD4-7644-423B-8000-C2494CE01D3B}" type="presParOf" srcId="{9C3C114D-2C46-4D82-A42F-24CCB97347EC}" destId="{BD8ED598-3948-4E02-BCE2-5FA64C0EAAF0}" srcOrd="4" destOrd="0" presId="urn:microsoft.com/office/officeart/2008/layout/AlternatingHexagons"/>
    <dgm:cxn modelId="{081EB230-039B-43C4-9D6E-3F984565044B}" type="presParOf" srcId="{06DF830B-A9DB-410E-8A66-73C37320DEE0}" destId="{03B84DAC-CCBB-4F09-98DF-0DF2B74E0020}" srcOrd="1" destOrd="0" presId="urn:microsoft.com/office/officeart/2008/layout/AlternatingHexagons"/>
    <dgm:cxn modelId="{A7494C54-0D8B-419A-91F5-D47DDE459BC2}" type="presParOf" srcId="{06DF830B-A9DB-410E-8A66-73C37320DEE0}" destId="{FB5D1CBD-E86C-491A-86EA-DCAC3A088CC9}" srcOrd="2" destOrd="0" presId="urn:microsoft.com/office/officeart/2008/layout/AlternatingHexagons"/>
    <dgm:cxn modelId="{E04260A5-3062-4FBF-ADC3-C595B71C29D2}" type="presParOf" srcId="{FB5D1CBD-E86C-491A-86EA-DCAC3A088CC9}" destId="{847DD1F2-5A83-47F7-8010-11038CF9C0BB}" srcOrd="0" destOrd="0" presId="urn:microsoft.com/office/officeart/2008/layout/AlternatingHexagons"/>
    <dgm:cxn modelId="{6C350BA5-F84A-4A98-B009-9B2577431C2B}" type="presParOf" srcId="{FB5D1CBD-E86C-491A-86EA-DCAC3A088CC9}" destId="{0975514D-DA05-4D47-B9DA-348EAB2F8260}" srcOrd="1" destOrd="0" presId="urn:microsoft.com/office/officeart/2008/layout/AlternatingHexagons"/>
    <dgm:cxn modelId="{C2FFCDF0-EFFD-45E6-BD8D-6ABCB5DD9B18}" type="presParOf" srcId="{FB5D1CBD-E86C-491A-86EA-DCAC3A088CC9}" destId="{34B56CD7-13FB-4147-A222-CCB4FE52D9C6}" srcOrd="2" destOrd="0" presId="urn:microsoft.com/office/officeart/2008/layout/AlternatingHexagons"/>
    <dgm:cxn modelId="{D6B0F58E-C0F5-476D-9ABE-57589CA498C8}" type="presParOf" srcId="{FB5D1CBD-E86C-491A-86EA-DCAC3A088CC9}" destId="{75CD0CF1-40D9-44A1-B9DA-1D31AF34C8CE}" srcOrd="3" destOrd="0" presId="urn:microsoft.com/office/officeart/2008/layout/AlternatingHexagons"/>
    <dgm:cxn modelId="{BCF43A01-DBBA-4B2A-A2BC-FD9F4E38AF51}" type="presParOf" srcId="{FB5D1CBD-E86C-491A-86EA-DCAC3A088CC9}" destId="{05587343-BEF8-4930-9839-691CC6099229}" srcOrd="4" destOrd="0" presId="urn:microsoft.com/office/officeart/2008/layout/AlternatingHexagons"/>
    <dgm:cxn modelId="{0DA12853-4086-4AC6-9F96-3F697D7917DD}" type="presParOf" srcId="{06DF830B-A9DB-410E-8A66-73C37320DEE0}" destId="{32128F92-7B13-439E-A566-A5D746EB8177}" srcOrd="3" destOrd="0" presId="urn:microsoft.com/office/officeart/2008/layout/AlternatingHexagons"/>
    <dgm:cxn modelId="{F42D7345-8973-4D65-A4B6-D857E26F780C}" type="presParOf" srcId="{06DF830B-A9DB-410E-8A66-73C37320DEE0}" destId="{2CBA26FE-E4FA-427E-81A8-E49D41F4DDEC}" srcOrd="4" destOrd="0" presId="urn:microsoft.com/office/officeart/2008/layout/AlternatingHexagons"/>
    <dgm:cxn modelId="{78ACCE1D-C633-4F3D-8038-52BE8EBAF843}" type="presParOf" srcId="{2CBA26FE-E4FA-427E-81A8-E49D41F4DDEC}" destId="{E3C79866-6B42-4006-A5EF-326AE8F89718}" srcOrd="0" destOrd="0" presId="urn:microsoft.com/office/officeart/2008/layout/AlternatingHexagons"/>
    <dgm:cxn modelId="{136605E5-F34B-47C0-BD86-F9A276CF598C}" type="presParOf" srcId="{2CBA26FE-E4FA-427E-81A8-E49D41F4DDEC}" destId="{77510EDD-EC7A-48F5-989A-3C28CC53D9F8}" srcOrd="1" destOrd="0" presId="urn:microsoft.com/office/officeart/2008/layout/AlternatingHexagons"/>
    <dgm:cxn modelId="{CB8B50E7-67E4-4575-B240-3255444196F6}" type="presParOf" srcId="{2CBA26FE-E4FA-427E-81A8-E49D41F4DDEC}" destId="{519456B1-E6D6-4B9C-8B31-8895044D9B30}" srcOrd="2" destOrd="0" presId="urn:microsoft.com/office/officeart/2008/layout/AlternatingHexagons"/>
    <dgm:cxn modelId="{4F284F33-8FC5-47E1-A027-5B563050C36C}" type="presParOf" srcId="{2CBA26FE-E4FA-427E-81A8-E49D41F4DDEC}" destId="{CB868A4E-C629-4232-9881-5FBE1787FA62}" srcOrd="3" destOrd="0" presId="urn:microsoft.com/office/officeart/2008/layout/AlternatingHexagons"/>
    <dgm:cxn modelId="{3443C0D2-3A95-4291-A153-C24ACCE71B6D}" type="presParOf" srcId="{2CBA26FE-E4FA-427E-81A8-E49D41F4DDEC}" destId="{84D999EB-0F00-4528-A87D-C3CFF2D9E6AF}" srcOrd="4" destOrd="0" presId="urn:microsoft.com/office/officeart/2008/layout/AlternatingHexagons"/>
    <dgm:cxn modelId="{E5CEA129-A862-43A8-A4B4-2210D991DEE4}" type="presParOf" srcId="{06DF830B-A9DB-410E-8A66-73C37320DEE0}" destId="{5FCD00FC-78D9-48C0-812B-E39C54A4B9D5}" srcOrd="5" destOrd="0" presId="urn:microsoft.com/office/officeart/2008/layout/AlternatingHexagons"/>
    <dgm:cxn modelId="{7FBF3318-14B5-42E2-AD95-510A9F503DF2}" type="presParOf" srcId="{06DF830B-A9DB-410E-8A66-73C37320DEE0}" destId="{AC6ED3DF-9B5E-4DC8-945E-3FF883B79ECD}" srcOrd="6" destOrd="0" presId="urn:microsoft.com/office/officeart/2008/layout/AlternatingHexagons"/>
    <dgm:cxn modelId="{715F81A3-FD2A-435C-9937-BB38FEF03CF0}" type="presParOf" srcId="{AC6ED3DF-9B5E-4DC8-945E-3FF883B79ECD}" destId="{56E262FC-D317-47DF-A5B2-B3EBB6E2FD48}" srcOrd="0" destOrd="0" presId="urn:microsoft.com/office/officeart/2008/layout/AlternatingHexagons"/>
    <dgm:cxn modelId="{CBC6C887-55D4-49ED-ACD4-F57574EEEBA5}" type="presParOf" srcId="{AC6ED3DF-9B5E-4DC8-945E-3FF883B79ECD}" destId="{9BDE1C50-F8CF-4D5B-B224-F26DC7E9CC36}" srcOrd="1" destOrd="0" presId="urn:microsoft.com/office/officeart/2008/layout/AlternatingHexagons"/>
    <dgm:cxn modelId="{D7E9F381-9065-4372-A666-E005DFDB7928}" type="presParOf" srcId="{AC6ED3DF-9B5E-4DC8-945E-3FF883B79ECD}" destId="{30C60AB7-FC59-4F35-9600-28D7D394E65B}" srcOrd="2" destOrd="0" presId="urn:microsoft.com/office/officeart/2008/layout/AlternatingHexagons"/>
    <dgm:cxn modelId="{87BAF04E-8AA9-4F27-AE4F-9EC8747A64A5}" type="presParOf" srcId="{AC6ED3DF-9B5E-4DC8-945E-3FF883B79ECD}" destId="{3F8471FA-D5E4-4495-B427-3C86C4EC0173}" srcOrd="3" destOrd="0" presId="urn:microsoft.com/office/officeart/2008/layout/AlternatingHexagons"/>
    <dgm:cxn modelId="{44A4F3B8-D556-4B34-ADA2-67B3095AB066}" type="presParOf" srcId="{AC6ED3DF-9B5E-4DC8-945E-3FF883B79ECD}" destId="{1ED7C643-5052-4F6A-B0AA-278222481AAB}" srcOrd="4" destOrd="0" presId="urn:microsoft.com/office/officeart/2008/layout/AlternatingHexagons"/>
    <dgm:cxn modelId="{A843B66A-91EA-47F6-996C-7D8D221D8081}" type="presParOf" srcId="{06DF830B-A9DB-410E-8A66-73C37320DEE0}" destId="{82F17AB2-12D0-4AA0-9CA9-42E41AC8A957}" srcOrd="7" destOrd="0" presId="urn:microsoft.com/office/officeart/2008/layout/AlternatingHexagons"/>
    <dgm:cxn modelId="{7EC44FF2-D1A3-4E2D-9489-7F3DB0AF502D}" type="presParOf" srcId="{06DF830B-A9DB-410E-8A66-73C37320DEE0}" destId="{9E20765D-D457-42B9-953A-8902719886B6}" srcOrd="8" destOrd="0" presId="urn:microsoft.com/office/officeart/2008/layout/AlternatingHexagons"/>
    <dgm:cxn modelId="{A73EDB66-A978-4613-9CA6-27F4E3701A56}" type="presParOf" srcId="{9E20765D-D457-42B9-953A-8902719886B6}" destId="{4B8CC77A-A1B4-4A65-AF45-F0E826F6B9F5}" srcOrd="0" destOrd="0" presId="urn:microsoft.com/office/officeart/2008/layout/AlternatingHexagons"/>
    <dgm:cxn modelId="{5FE7EA80-6A73-4FFA-89E4-931B5F0DBE5E}" type="presParOf" srcId="{9E20765D-D457-42B9-953A-8902719886B6}" destId="{B99F4EFC-210A-4982-9417-8990472305CC}" srcOrd="1" destOrd="0" presId="urn:microsoft.com/office/officeart/2008/layout/AlternatingHexagons"/>
    <dgm:cxn modelId="{BCED56C0-91BB-4EA2-8639-6B8A9474E2E0}" type="presParOf" srcId="{9E20765D-D457-42B9-953A-8902719886B6}" destId="{06604F47-DB56-4D17-AF88-3442578B6A9A}" srcOrd="2" destOrd="0" presId="urn:microsoft.com/office/officeart/2008/layout/AlternatingHexagons"/>
    <dgm:cxn modelId="{2FCE23DB-D248-4935-B427-59DC8BC67A23}" type="presParOf" srcId="{9E20765D-D457-42B9-953A-8902719886B6}" destId="{A1353A29-AC54-4851-A632-0A396181629A}" srcOrd="3" destOrd="0" presId="urn:microsoft.com/office/officeart/2008/layout/AlternatingHexagons"/>
    <dgm:cxn modelId="{6C61010F-25A4-49B3-874D-542424D478C5}" type="presParOf" srcId="{9E20765D-D457-42B9-953A-8902719886B6}" destId="{F93C3F09-32F7-44A1-A519-20FDA3930D32}" srcOrd="4" destOrd="0" presId="urn:microsoft.com/office/officeart/2008/layout/AlternatingHexagon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B8403E9-B7A4-4E1C-9AEC-DD2D11125629}"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en-US"/>
        </a:p>
      </dgm:t>
    </dgm:pt>
    <dgm:pt modelId="{C7E582F7-C0F8-4B38-BF3A-3B7F2ABA62C1}">
      <dgm:prSet phldrT="[Text]"/>
      <dgm:spPr/>
      <dgm:t>
        <a:bodyPr/>
        <a:lstStyle/>
        <a:p>
          <a:r>
            <a:rPr lang="en-US" dirty="0"/>
            <a:t>Drug discovery</a:t>
          </a:r>
        </a:p>
      </dgm:t>
    </dgm:pt>
    <dgm:pt modelId="{81577AC2-0BEC-49EB-B7F3-01FCBCC740AF}" type="parTrans" cxnId="{CFD8307A-82A2-4700-B9BC-A6D629CAC875}">
      <dgm:prSet/>
      <dgm:spPr/>
      <dgm:t>
        <a:bodyPr/>
        <a:lstStyle/>
        <a:p>
          <a:endParaRPr lang="en-US"/>
        </a:p>
      </dgm:t>
    </dgm:pt>
    <dgm:pt modelId="{EA21A909-8980-440C-90B3-38ABD86E5134}" type="sibTrans" cxnId="{CFD8307A-82A2-4700-B9BC-A6D629CAC875}">
      <dgm:prSet/>
      <dgm:spPr/>
      <dgm:t>
        <a:bodyPr/>
        <a:lstStyle/>
        <a:p>
          <a:endParaRPr lang="en-US"/>
        </a:p>
      </dgm:t>
    </dgm:pt>
    <dgm:pt modelId="{DECC712B-3E30-42B2-91BC-959649C4636A}">
      <dgm:prSet phldrT="[Text]"/>
      <dgm:spPr/>
      <dgm:t>
        <a:bodyPr/>
        <a:lstStyle/>
        <a:p>
          <a:r>
            <a:rPr lang="en-US" dirty="0"/>
            <a:t>Preclinical</a:t>
          </a:r>
        </a:p>
      </dgm:t>
    </dgm:pt>
    <dgm:pt modelId="{53D629A9-B1BA-476F-9873-8CBFF5FF9D73}" type="parTrans" cxnId="{7657FDCD-2BB4-405A-AFB6-21FC307A41F1}">
      <dgm:prSet/>
      <dgm:spPr/>
      <dgm:t>
        <a:bodyPr/>
        <a:lstStyle/>
        <a:p>
          <a:endParaRPr lang="en-US"/>
        </a:p>
      </dgm:t>
    </dgm:pt>
    <dgm:pt modelId="{04C73D61-EDDE-4F54-BD6C-7D9359AE276C}" type="sibTrans" cxnId="{7657FDCD-2BB4-405A-AFB6-21FC307A41F1}">
      <dgm:prSet/>
      <dgm:spPr/>
      <dgm:t>
        <a:bodyPr/>
        <a:lstStyle/>
        <a:p>
          <a:endParaRPr lang="en-US"/>
        </a:p>
      </dgm:t>
    </dgm:pt>
    <dgm:pt modelId="{1133829B-723E-4E84-ACB1-2529AB148239}">
      <dgm:prSet phldrT="[Text]"/>
      <dgm:spPr/>
      <dgm:t>
        <a:bodyPr/>
        <a:lstStyle/>
        <a:p>
          <a:r>
            <a:rPr lang="en-US" dirty="0"/>
            <a:t>Clinical</a:t>
          </a:r>
        </a:p>
      </dgm:t>
    </dgm:pt>
    <dgm:pt modelId="{269E2DE5-77FE-4412-B9CB-D84DAC0D9793}" type="parTrans" cxnId="{8ACF356E-D3AE-4B11-9A7B-E91441399702}">
      <dgm:prSet/>
      <dgm:spPr/>
      <dgm:t>
        <a:bodyPr/>
        <a:lstStyle/>
        <a:p>
          <a:endParaRPr lang="en-US"/>
        </a:p>
      </dgm:t>
    </dgm:pt>
    <dgm:pt modelId="{0789F961-F64D-4E2C-9537-ADE7372D538E}" type="sibTrans" cxnId="{8ACF356E-D3AE-4B11-9A7B-E91441399702}">
      <dgm:prSet/>
      <dgm:spPr/>
      <dgm:t>
        <a:bodyPr/>
        <a:lstStyle/>
        <a:p>
          <a:endParaRPr lang="en-US"/>
        </a:p>
      </dgm:t>
    </dgm:pt>
    <dgm:pt modelId="{9B7D049A-4455-464F-A832-13D86247B610}">
      <dgm:prSet phldrT="[Text]"/>
      <dgm:spPr/>
      <dgm:t>
        <a:bodyPr/>
        <a:lstStyle/>
        <a:p>
          <a:r>
            <a:rPr lang="en-US" dirty="0"/>
            <a:t>Approval</a:t>
          </a:r>
        </a:p>
      </dgm:t>
    </dgm:pt>
    <dgm:pt modelId="{6531847B-743B-41F2-94FD-C520971F5AD5}" type="parTrans" cxnId="{D0710248-D2D0-4C41-A7C7-6D5CCB35867B}">
      <dgm:prSet/>
      <dgm:spPr/>
      <dgm:t>
        <a:bodyPr/>
        <a:lstStyle/>
        <a:p>
          <a:endParaRPr lang="en-US"/>
        </a:p>
      </dgm:t>
    </dgm:pt>
    <dgm:pt modelId="{F8BAAD8F-A027-4F96-940C-FDFBAFC7B80C}" type="sibTrans" cxnId="{D0710248-D2D0-4C41-A7C7-6D5CCB35867B}">
      <dgm:prSet/>
      <dgm:spPr/>
      <dgm:t>
        <a:bodyPr/>
        <a:lstStyle/>
        <a:p>
          <a:endParaRPr lang="en-US"/>
        </a:p>
      </dgm:t>
    </dgm:pt>
    <dgm:pt modelId="{CBCAB39F-2EA0-4676-93E4-C7A9D2BBFB31}">
      <dgm:prSet phldrT="[Text]"/>
      <dgm:spPr/>
      <dgm:t>
        <a:bodyPr/>
        <a:lstStyle/>
        <a:p>
          <a:r>
            <a:rPr lang="en-US" dirty="0"/>
            <a:t>Consumers</a:t>
          </a:r>
        </a:p>
      </dgm:t>
    </dgm:pt>
    <dgm:pt modelId="{E3C63334-56AE-4A44-BFA4-26040DC58494}" type="parTrans" cxnId="{67A0B212-C1D0-457F-B77D-8A1D3D0E40C1}">
      <dgm:prSet/>
      <dgm:spPr/>
      <dgm:t>
        <a:bodyPr/>
        <a:lstStyle/>
        <a:p>
          <a:endParaRPr lang="en-US"/>
        </a:p>
      </dgm:t>
    </dgm:pt>
    <dgm:pt modelId="{B3E43329-67A3-4E4E-9425-EC4D13C07905}" type="sibTrans" cxnId="{67A0B212-C1D0-457F-B77D-8A1D3D0E40C1}">
      <dgm:prSet/>
      <dgm:spPr/>
      <dgm:t>
        <a:bodyPr/>
        <a:lstStyle/>
        <a:p>
          <a:endParaRPr lang="en-US"/>
        </a:p>
      </dgm:t>
    </dgm:pt>
    <dgm:pt modelId="{2323C995-E740-43A2-83D0-DBBE7881CAEC}" type="pres">
      <dgm:prSet presAssocID="{7B8403E9-B7A4-4E1C-9AEC-DD2D11125629}" presName="cycle" presStyleCnt="0">
        <dgm:presLayoutVars>
          <dgm:dir/>
          <dgm:resizeHandles val="exact"/>
        </dgm:presLayoutVars>
      </dgm:prSet>
      <dgm:spPr/>
      <dgm:t>
        <a:bodyPr/>
        <a:lstStyle/>
        <a:p>
          <a:endParaRPr lang="en-US"/>
        </a:p>
      </dgm:t>
    </dgm:pt>
    <dgm:pt modelId="{9C78F9A3-006D-43FD-98A2-CD179BFC9968}" type="pres">
      <dgm:prSet presAssocID="{C7E582F7-C0F8-4B38-BF3A-3B7F2ABA62C1}" presName="dummy" presStyleCnt="0"/>
      <dgm:spPr/>
    </dgm:pt>
    <dgm:pt modelId="{0AEC4945-A6D6-494C-95E8-D4FBA5055282}" type="pres">
      <dgm:prSet presAssocID="{C7E582F7-C0F8-4B38-BF3A-3B7F2ABA62C1}" presName="node" presStyleLbl="revTx" presStyleIdx="0" presStyleCnt="5">
        <dgm:presLayoutVars>
          <dgm:bulletEnabled val="1"/>
        </dgm:presLayoutVars>
      </dgm:prSet>
      <dgm:spPr/>
      <dgm:t>
        <a:bodyPr/>
        <a:lstStyle/>
        <a:p>
          <a:endParaRPr lang="en-US"/>
        </a:p>
      </dgm:t>
    </dgm:pt>
    <dgm:pt modelId="{9CA49349-7286-415F-A070-A042663B9C57}" type="pres">
      <dgm:prSet presAssocID="{EA21A909-8980-440C-90B3-38ABD86E5134}" presName="sibTrans" presStyleLbl="node1" presStyleIdx="0" presStyleCnt="5"/>
      <dgm:spPr/>
      <dgm:t>
        <a:bodyPr/>
        <a:lstStyle/>
        <a:p>
          <a:endParaRPr lang="en-US"/>
        </a:p>
      </dgm:t>
    </dgm:pt>
    <dgm:pt modelId="{AD39B460-B110-4008-851E-78461204F3C2}" type="pres">
      <dgm:prSet presAssocID="{DECC712B-3E30-42B2-91BC-959649C4636A}" presName="dummy" presStyleCnt="0"/>
      <dgm:spPr/>
    </dgm:pt>
    <dgm:pt modelId="{B4881E0F-8D55-463A-B693-FD9E3E38866A}" type="pres">
      <dgm:prSet presAssocID="{DECC712B-3E30-42B2-91BC-959649C4636A}" presName="node" presStyleLbl="revTx" presStyleIdx="1" presStyleCnt="5">
        <dgm:presLayoutVars>
          <dgm:bulletEnabled val="1"/>
        </dgm:presLayoutVars>
      </dgm:prSet>
      <dgm:spPr/>
      <dgm:t>
        <a:bodyPr/>
        <a:lstStyle/>
        <a:p>
          <a:endParaRPr lang="en-US"/>
        </a:p>
      </dgm:t>
    </dgm:pt>
    <dgm:pt modelId="{8E461638-C25D-49B6-BE7A-7FA337690A00}" type="pres">
      <dgm:prSet presAssocID="{04C73D61-EDDE-4F54-BD6C-7D9359AE276C}" presName="sibTrans" presStyleLbl="node1" presStyleIdx="1" presStyleCnt="5"/>
      <dgm:spPr/>
      <dgm:t>
        <a:bodyPr/>
        <a:lstStyle/>
        <a:p>
          <a:endParaRPr lang="en-US"/>
        </a:p>
      </dgm:t>
    </dgm:pt>
    <dgm:pt modelId="{9CFB13E4-8521-4436-BA07-9957725BCBF9}" type="pres">
      <dgm:prSet presAssocID="{1133829B-723E-4E84-ACB1-2529AB148239}" presName="dummy" presStyleCnt="0"/>
      <dgm:spPr/>
    </dgm:pt>
    <dgm:pt modelId="{4FAA97DB-D78C-4EE4-97A0-8D43B38DC7A5}" type="pres">
      <dgm:prSet presAssocID="{1133829B-723E-4E84-ACB1-2529AB148239}" presName="node" presStyleLbl="revTx" presStyleIdx="2" presStyleCnt="5">
        <dgm:presLayoutVars>
          <dgm:bulletEnabled val="1"/>
        </dgm:presLayoutVars>
      </dgm:prSet>
      <dgm:spPr/>
      <dgm:t>
        <a:bodyPr/>
        <a:lstStyle/>
        <a:p>
          <a:endParaRPr lang="en-US"/>
        </a:p>
      </dgm:t>
    </dgm:pt>
    <dgm:pt modelId="{F59D43AA-100B-47E6-9175-F66F4EA42210}" type="pres">
      <dgm:prSet presAssocID="{0789F961-F64D-4E2C-9537-ADE7372D538E}" presName="sibTrans" presStyleLbl="node1" presStyleIdx="2" presStyleCnt="5"/>
      <dgm:spPr/>
      <dgm:t>
        <a:bodyPr/>
        <a:lstStyle/>
        <a:p>
          <a:endParaRPr lang="en-US"/>
        </a:p>
      </dgm:t>
    </dgm:pt>
    <dgm:pt modelId="{552E3ACA-9F77-452C-BCA0-D9D950939CF7}" type="pres">
      <dgm:prSet presAssocID="{9B7D049A-4455-464F-A832-13D86247B610}" presName="dummy" presStyleCnt="0"/>
      <dgm:spPr/>
    </dgm:pt>
    <dgm:pt modelId="{87B6040B-BE18-4BDE-8D9A-5095FDE3C9C2}" type="pres">
      <dgm:prSet presAssocID="{9B7D049A-4455-464F-A832-13D86247B610}" presName="node" presStyleLbl="revTx" presStyleIdx="3" presStyleCnt="5">
        <dgm:presLayoutVars>
          <dgm:bulletEnabled val="1"/>
        </dgm:presLayoutVars>
      </dgm:prSet>
      <dgm:spPr/>
      <dgm:t>
        <a:bodyPr/>
        <a:lstStyle/>
        <a:p>
          <a:endParaRPr lang="en-US"/>
        </a:p>
      </dgm:t>
    </dgm:pt>
    <dgm:pt modelId="{EECAF024-6F00-49A4-B310-8B15D87DD4E3}" type="pres">
      <dgm:prSet presAssocID="{F8BAAD8F-A027-4F96-940C-FDFBAFC7B80C}" presName="sibTrans" presStyleLbl="node1" presStyleIdx="3" presStyleCnt="5"/>
      <dgm:spPr/>
      <dgm:t>
        <a:bodyPr/>
        <a:lstStyle/>
        <a:p>
          <a:endParaRPr lang="en-US"/>
        </a:p>
      </dgm:t>
    </dgm:pt>
    <dgm:pt modelId="{009EDCB8-4117-45CC-B304-AAE7584E513D}" type="pres">
      <dgm:prSet presAssocID="{CBCAB39F-2EA0-4676-93E4-C7A9D2BBFB31}" presName="dummy" presStyleCnt="0"/>
      <dgm:spPr/>
    </dgm:pt>
    <dgm:pt modelId="{5C12F287-7A5C-4522-A4AB-DA83A7AAD47D}" type="pres">
      <dgm:prSet presAssocID="{CBCAB39F-2EA0-4676-93E4-C7A9D2BBFB31}" presName="node" presStyleLbl="revTx" presStyleIdx="4" presStyleCnt="5">
        <dgm:presLayoutVars>
          <dgm:bulletEnabled val="1"/>
        </dgm:presLayoutVars>
      </dgm:prSet>
      <dgm:spPr/>
      <dgm:t>
        <a:bodyPr/>
        <a:lstStyle/>
        <a:p>
          <a:endParaRPr lang="en-US"/>
        </a:p>
      </dgm:t>
    </dgm:pt>
    <dgm:pt modelId="{056A36C2-2CA4-42F2-825B-05138F500F76}" type="pres">
      <dgm:prSet presAssocID="{B3E43329-67A3-4E4E-9425-EC4D13C07905}" presName="sibTrans" presStyleLbl="node1" presStyleIdx="4" presStyleCnt="5"/>
      <dgm:spPr/>
      <dgm:t>
        <a:bodyPr/>
        <a:lstStyle/>
        <a:p>
          <a:endParaRPr lang="en-US"/>
        </a:p>
      </dgm:t>
    </dgm:pt>
  </dgm:ptLst>
  <dgm:cxnLst>
    <dgm:cxn modelId="{219B7B95-C0E2-4200-B2AF-71F3C2B198D6}" type="presOf" srcId="{1133829B-723E-4E84-ACB1-2529AB148239}" destId="{4FAA97DB-D78C-4EE4-97A0-8D43B38DC7A5}" srcOrd="0" destOrd="0" presId="urn:microsoft.com/office/officeart/2005/8/layout/cycle1"/>
    <dgm:cxn modelId="{5D26F58C-A4D3-4E3A-A949-1B8F799105A6}" type="presOf" srcId="{C7E582F7-C0F8-4B38-BF3A-3B7F2ABA62C1}" destId="{0AEC4945-A6D6-494C-95E8-D4FBA5055282}" srcOrd="0" destOrd="0" presId="urn:microsoft.com/office/officeart/2005/8/layout/cycle1"/>
    <dgm:cxn modelId="{7657FDCD-2BB4-405A-AFB6-21FC307A41F1}" srcId="{7B8403E9-B7A4-4E1C-9AEC-DD2D11125629}" destId="{DECC712B-3E30-42B2-91BC-959649C4636A}" srcOrd="1" destOrd="0" parTransId="{53D629A9-B1BA-476F-9873-8CBFF5FF9D73}" sibTransId="{04C73D61-EDDE-4F54-BD6C-7D9359AE276C}"/>
    <dgm:cxn modelId="{006D9F3E-D2BE-45F7-8F24-01E01A3CA88A}" type="presOf" srcId="{EA21A909-8980-440C-90B3-38ABD86E5134}" destId="{9CA49349-7286-415F-A070-A042663B9C57}" srcOrd="0" destOrd="0" presId="urn:microsoft.com/office/officeart/2005/8/layout/cycle1"/>
    <dgm:cxn modelId="{CFD8307A-82A2-4700-B9BC-A6D629CAC875}" srcId="{7B8403E9-B7A4-4E1C-9AEC-DD2D11125629}" destId="{C7E582F7-C0F8-4B38-BF3A-3B7F2ABA62C1}" srcOrd="0" destOrd="0" parTransId="{81577AC2-0BEC-49EB-B7F3-01FCBCC740AF}" sibTransId="{EA21A909-8980-440C-90B3-38ABD86E5134}"/>
    <dgm:cxn modelId="{C8BE28C6-32EC-40B8-AE41-586C3470F2E5}" type="presOf" srcId="{9B7D049A-4455-464F-A832-13D86247B610}" destId="{87B6040B-BE18-4BDE-8D9A-5095FDE3C9C2}" srcOrd="0" destOrd="0" presId="urn:microsoft.com/office/officeart/2005/8/layout/cycle1"/>
    <dgm:cxn modelId="{04764D47-64CA-47AA-BA6C-B65E9B3662A8}" type="presOf" srcId="{7B8403E9-B7A4-4E1C-9AEC-DD2D11125629}" destId="{2323C995-E740-43A2-83D0-DBBE7881CAEC}" srcOrd="0" destOrd="0" presId="urn:microsoft.com/office/officeart/2005/8/layout/cycle1"/>
    <dgm:cxn modelId="{D0710248-D2D0-4C41-A7C7-6D5CCB35867B}" srcId="{7B8403E9-B7A4-4E1C-9AEC-DD2D11125629}" destId="{9B7D049A-4455-464F-A832-13D86247B610}" srcOrd="3" destOrd="0" parTransId="{6531847B-743B-41F2-94FD-C520971F5AD5}" sibTransId="{F8BAAD8F-A027-4F96-940C-FDFBAFC7B80C}"/>
    <dgm:cxn modelId="{08847558-C205-40D8-8BF0-C023863B86A4}" type="presOf" srcId="{0789F961-F64D-4E2C-9537-ADE7372D538E}" destId="{F59D43AA-100B-47E6-9175-F66F4EA42210}" srcOrd="0" destOrd="0" presId="urn:microsoft.com/office/officeart/2005/8/layout/cycle1"/>
    <dgm:cxn modelId="{48BCB751-039F-49EB-93CB-442413F62D0F}" type="presOf" srcId="{F8BAAD8F-A027-4F96-940C-FDFBAFC7B80C}" destId="{EECAF024-6F00-49A4-B310-8B15D87DD4E3}" srcOrd="0" destOrd="0" presId="urn:microsoft.com/office/officeart/2005/8/layout/cycle1"/>
    <dgm:cxn modelId="{F732CC62-2FC3-47FB-B328-B635EF9B6AFA}" type="presOf" srcId="{04C73D61-EDDE-4F54-BD6C-7D9359AE276C}" destId="{8E461638-C25D-49B6-BE7A-7FA337690A00}" srcOrd="0" destOrd="0" presId="urn:microsoft.com/office/officeart/2005/8/layout/cycle1"/>
    <dgm:cxn modelId="{8ACF356E-D3AE-4B11-9A7B-E91441399702}" srcId="{7B8403E9-B7A4-4E1C-9AEC-DD2D11125629}" destId="{1133829B-723E-4E84-ACB1-2529AB148239}" srcOrd="2" destOrd="0" parTransId="{269E2DE5-77FE-4412-B9CB-D84DAC0D9793}" sibTransId="{0789F961-F64D-4E2C-9537-ADE7372D538E}"/>
    <dgm:cxn modelId="{6773F674-811D-4A56-8E48-E2373649906D}" type="presOf" srcId="{CBCAB39F-2EA0-4676-93E4-C7A9D2BBFB31}" destId="{5C12F287-7A5C-4522-A4AB-DA83A7AAD47D}" srcOrd="0" destOrd="0" presId="urn:microsoft.com/office/officeart/2005/8/layout/cycle1"/>
    <dgm:cxn modelId="{90EA00FA-189B-499C-BF63-F1E292C3CC90}" type="presOf" srcId="{B3E43329-67A3-4E4E-9425-EC4D13C07905}" destId="{056A36C2-2CA4-42F2-825B-05138F500F76}" srcOrd="0" destOrd="0" presId="urn:microsoft.com/office/officeart/2005/8/layout/cycle1"/>
    <dgm:cxn modelId="{67A0B212-C1D0-457F-B77D-8A1D3D0E40C1}" srcId="{7B8403E9-B7A4-4E1C-9AEC-DD2D11125629}" destId="{CBCAB39F-2EA0-4676-93E4-C7A9D2BBFB31}" srcOrd="4" destOrd="0" parTransId="{E3C63334-56AE-4A44-BFA4-26040DC58494}" sibTransId="{B3E43329-67A3-4E4E-9425-EC4D13C07905}"/>
    <dgm:cxn modelId="{FF6B16C0-93E0-43BD-8E0A-4A2BE1B2F268}" type="presOf" srcId="{DECC712B-3E30-42B2-91BC-959649C4636A}" destId="{B4881E0F-8D55-463A-B693-FD9E3E38866A}" srcOrd="0" destOrd="0" presId="urn:microsoft.com/office/officeart/2005/8/layout/cycle1"/>
    <dgm:cxn modelId="{E8FAC806-2ECA-4C17-A563-44464D9E2BF7}" type="presParOf" srcId="{2323C995-E740-43A2-83D0-DBBE7881CAEC}" destId="{9C78F9A3-006D-43FD-98A2-CD179BFC9968}" srcOrd="0" destOrd="0" presId="urn:microsoft.com/office/officeart/2005/8/layout/cycle1"/>
    <dgm:cxn modelId="{E32FA5B3-5851-42F4-8989-EE4BA6C9C8B1}" type="presParOf" srcId="{2323C995-E740-43A2-83D0-DBBE7881CAEC}" destId="{0AEC4945-A6D6-494C-95E8-D4FBA5055282}" srcOrd="1" destOrd="0" presId="urn:microsoft.com/office/officeart/2005/8/layout/cycle1"/>
    <dgm:cxn modelId="{F0AC97C1-8244-407D-9BCA-1F05287A9620}" type="presParOf" srcId="{2323C995-E740-43A2-83D0-DBBE7881CAEC}" destId="{9CA49349-7286-415F-A070-A042663B9C57}" srcOrd="2" destOrd="0" presId="urn:microsoft.com/office/officeart/2005/8/layout/cycle1"/>
    <dgm:cxn modelId="{50463200-2FC2-479C-B9EB-A1FF1C878E5D}" type="presParOf" srcId="{2323C995-E740-43A2-83D0-DBBE7881CAEC}" destId="{AD39B460-B110-4008-851E-78461204F3C2}" srcOrd="3" destOrd="0" presId="urn:microsoft.com/office/officeart/2005/8/layout/cycle1"/>
    <dgm:cxn modelId="{7F169B72-018A-491D-B881-46FFCF7DB13F}" type="presParOf" srcId="{2323C995-E740-43A2-83D0-DBBE7881CAEC}" destId="{B4881E0F-8D55-463A-B693-FD9E3E38866A}" srcOrd="4" destOrd="0" presId="urn:microsoft.com/office/officeart/2005/8/layout/cycle1"/>
    <dgm:cxn modelId="{0647AB16-3928-418A-956B-32E51F779C75}" type="presParOf" srcId="{2323C995-E740-43A2-83D0-DBBE7881CAEC}" destId="{8E461638-C25D-49B6-BE7A-7FA337690A00}" srcOrd="5" destOrd="0" presId="urn:microsoft.com/office/officeart/2005/8/layout/cycle1"/>
    <dgm:cxn modelId="{23B2AD51-5B2A-46D9-A0D0-6706E2ADEB72}" type="presParOf" srcId="{2323C995-E740-43A2-83D0-DBBE7881CAEC}" destId="{9CFB13E4-8521-4436-BA07-9957725BCBF9}" srcOrd="6" destOrd="0" presId="urn:microsoft.com/office/officeart/2005/8/layout/cycle1"/>
    <dgm:cxn modelId="{C16FBCA1-398C-4D8E-881E-3EC3338D3F19}" type="presParOf" srcId="{2323C995-E740-43A2-83D0-DBBE7881CAEC}" destId="{4FAA97DB-D78C-4EE4-97A0-8D43B38DC7A5}" srcOrd="7" destOrd="0" presId="urn:microsoft.com/office/officeart/2005/8/layout/cycle1"/>
    <dgm:cxn modelId="{7FE915D2-40CE-4543-9FCA-56B54351F792}" type="presParOf" srcId="{2323C995-E740-43A2-83D0-DBBE7881CAEC}" destId="{F59D43AA-100B-47E6-9175-F66F4EA42210}" srcOrd="8" destOrd="0" presId="urn:microsoft.com/office/officeart/2005/8/layout/cycle1"/>
    <dgm:cxn modelId="{0665B5E1-8AFC-4C04-8951-4A00E7AB8C17}" type="presParOf" srcId="{2323C995-E740-43A2-83D0-DBBE7881CAEC}" destId="{552E3ACA-9F77-452C-BCA0-D9D950939CF7}" srcOrd="9" destOrd="0" presId="urn:microsoft.com/office/officeart/2005/8/layout/cycle1"/>
    <dgm:cxn modelId="{F49616E2-E465-4F59-ABC1-BA1F68E13E2B}" type="presParOf" srcId="{2323C995-E740-43A2-83D0-DBBE7881CAEC}" destId="{87B6040B-BE18-4BDE-8D9A-5095FDE3C9C2}" srcOrd="10" destOrd="0" presId="urn:microsoft.com/office/officeart/2005/8/layout/cycle1"/>
    <dgm:cxn modelId="{013C484E-6FAC-48AF-92F7-C5CFF8F93834}" type="presParOf" srcId="{2323C995-E740-43A2-83D0-DBBE7881CAEC}" destId="{EECAF024-6F00-49A4-B310-8B15D87DD4E3}" srcOrd="11" destOrd="0" presId="urn:microsoft.com/office/officeart/2005/8/layout/cycle1"/>
    <dgm:cxn modelId="{D9AE0434-31D2-4AFC-A43A-762B6D1995B9}" type="presParOf" srcId="{2323C995-E740-43A2-83D0-DBBE7881CAEC}" destId="{009EDCB8-4117-45CC-B304-AAE7584E513D}" srcOrd="12" destOrd="0" presId="urn:microsoft.com/office/officeart/2005/8/layout/cycle1"/>
    <dgm:cxn modelId="{D3FD4E96-FC45-4E29-B805-B7B0CE14FD1C}" type="presParOf" srcId="{2323C995-E740-43A2-83D0-DBBE7881CAEC}" destId="{5C12F287-7A5C-4522-A4AB-DA83A7AAD47D}" srcOrd="13" destOrd="0" presId="urn:microsoft.com/office/officeart/2005/8/layout/cycle1"/>
    <dgm:cxn modelId="{C33E0905-B911-40FF-B81D-5875006D4EB4}" type="presParOf" srcId="{2323C995-E740-43A2-83D0-DBBE7881CAEC}" destId="{056A36C2-2CA4-42F2-825B-05138F500F76}" srcOrd="14"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5DDFCBB-A296-4BA7-94F4-5D5B9195E787}" type="doc">
      <dgm:prSet loTypeId="urn:microsoft.com/office/officeart/2008/layout/AccentedPicture" loCatId="picture" qsTypeId="urn:microsoft.com/office/officeart/2005/8/quickstyle/simple1" qsCatId="simple" csTypeId="urn:microsoft.com/office/officeart/2005/8/colors/accent1_2" csCatId="accent1" phldr="1"/>
      <dgm:spPr/>
      <dgm:t>
        <a:bodyPr/>
        <a:lstStyle/>
        <a:p>
          <a:endParaRPr lang="en-US"/>
        </a:p>
      </dgm:t>
    </dgm:pt>
    <dgm:pt modelId="{8830409B-DB35-4FFA-B188-7A4D98DC8534}">
      <dgm:prSet phldrT="[Text]"/>
      <dgm:spPr>
        <a:solidFill>
          <a:schemeClr val="bg2"/>
        </a:solidFill>
      </dgm:spPr>
      <dgm:t>
        <a:bodyPr/>
        <a:lstStyle/>
        <a:p>
          <a:endParaRPr lang="en-US" dirty="0">
            <a:solidFill>
              <a:schemeClr val="accent6">
                <a:lumMod val="60000"/>
                <a:lumOff val="40000"/>
              </a:schemeClr>
            </a:solidFill>
          </a:endParaRPr>
        </a:p>
      </dgm:t>
    </dgm:pt>
    <dgm:pt modelId="{92499064-FC18-46D9-8079-598FE8436BD9}" type="parTrans" cxnId="{BB3A8DDE-EF72-4980-8728-28ED991640E5}">
      <dgm:prSet/>
      <dgm:spPr/>
      <dgm:t>
        <a:bodyPr/>
        <a:lstStyle/>
        <a:p>
          <a:endParaRPr lang="en-US"/>
        </a:p>
      </dgm:t>
    </dgm:pt>
    <dgm:pt modelId="{3853B103-15A7-431B-91A8-2498EBD9AEAF}" type="sibTrans" cxnId="{BB3A8DDE-EF72-4980-8728-28ED991640E5}">
      <dgm:prSet/>
      <dgm:spPr>
        <a:blipFill>
          <a:blip xmlns:r="http://schemas.openxmlformats.org/officeDocument/2006/relationships" r:embed="rId1">
            <a:extLst>
              <a:ext uri="{28A0092B-C50C-407E-A947-70E740481C1C}">
                <a14:useLocalDpi xmlns:a14="http://schemas.microsoft.com/office/drawing/2010/main" val="0"/>
              </a:ext>
              <a:ext uri="{837473B0-CC2E-450A-ABE3-18F120FF3D39}">
                <a1611:picAttrSrcUrl xmlns:a1611="http://schemas.microsoft.com/office/drawing/2016/11/main" xmlns="" r:id="rId2"/>
              </a:ext>
            </a:extLst>
          </a:blip>
          <a:srcRect/>
          <a:stretch>
            <a:fillRect l="-46000" r="-46000"/>
          </a:stretch>
        </a:blipFill>
      </dgm:spPr>
      <dgm:t>
        <a:bodyPr/>
        <a:lstStyle/>
        <a:p>
          <a:endParaRPr lang="en-US"/>
        </a:p>
      </dgm:t>
    </dgm:pt>
    <dgm:pt modelId="{F5BFE951-5AF5-451D-8F4B-BC70AEE8BE98}">
      <dgm:prSet phldrT="[Text]"/>
      <dgm:spPr/>
      <dgm:t>
        <a:bodyPr/>
        <a:lstStyle/>
        <a:p>
          <a:r>
            <a:rPr lang="en-US" dirty="0"/>
            <a:t>product designers</a:t>
          </a:r>
        </a:p>
      </dgm:t>
    </dgm:pt>
    <dgm:pt modelId="{47BBE83E-0C3D-45E4-AFD1-8BC2BFB0E013}" type="parTrans" cxnId="{C41944A6-0347-4840-9A0E-AF724B28B675}">
      <dgm:prSet/>
      <dgm:spPr/>
      <dgm:t>
        <a:bodyPr/>
        <a:lstStyle/>
        <a:p>
          <a:endParaRPr lang="en-US"/>
        </a:p>
      </dgm:t>
    </dgm:pt>
    <dgm:pt modelId="{EF560609-A1C9-44CF-A8E5-0736D6567DB7}" type="sibTrans" cxnId="{C41944A6-0347-4840-9A0E-AF724B28B675}">
      <dgm:prSet/>
      <dgm:spPr/>
      <dgm:t>
        <a:bodyPr/>
        <a:lstStyle/>
        <a:p>
          <a:endParaRPr lang="en-US"/>
        </a:p>
      </dgm:t>
    </dgm:pt>
    <dgm:pt modelId="{F8F5A967-53F8-45F8-A6BE-DA6CDBA4C62E}">
      <dgm:prSet phldrT="[Text]"/>
      <dgm:spPr/>
      <dgm:t>
        <a:bodyPr/>
        <a:lstStyle/>
        <a:p>
          <a:r>
            <a:rPr lang="en-US" dirty="0"/>
            <a:t>film-makers</a:t>
          </a:r>
        </a:p>
      </dgm:t>
    </dgm:pt>
    <dgm:pt modelId="{54B58769-4187-4078-A039-93F2B910523A}" type="parTrans" cxnId="{B0E1B148-B45D-45D5-9DD8-FBC682C998B8}">
      <dgm:prSet/>
      <dgm:spPr/>
      <dgm:t>
        <a:bodyPr/>
        <a:lstStyle/>
        <a:p>
          <a:endParaRPr lang="en-US"/>
        </a:p>
      </dgm:t>
    </dgm:pt>
    <dgm:pt modelId="{EA3E2E9F-C995-4CCA-864D-3967EBC5B219}" type="sibTrans" cxnId="{B0E1B148-B45D-45D5-9DD8-FBC682C998B8}">
      <dgm:prSet/>
      <dgm:spPr/>
      <dgm:t>
        <a:bodyPr/>
        <a:lstStyle/>
        <a:p>
          <a:endParaRPr lang="en-US"/>
        </a:p>
      </dgm:t>
    </dgm:pt>
    <dgm:pt modelId="{1FE3A8E3-07BE-4F75-A56C-577164A89286}">
      <dgm:prSet phldrT="[Text]"/>
      <dgm:spPr/>
      <dgm:t>
        <a:bodyPr/>
        <a:lstStyle/>
        <a:p>
          <a:r>
            <a:rPr lang="en-US" dirty="0"/>
            <a:t>survey designers</a:t>
          </a:r>
        </a:p>
      </dgm:t>
    </dgm:pt>
    <dgm:pt modelId="{6A56EE46-7AC2-4A90-BD7A-849FDEBD1BF7}" type="parTrans" cxnId="{8EA10078-7494-433F-9F5D-9711C060E301}">
      <dgm:prSet/>
      <dgm:spPr/>
      <dgm:t>
        <a:bodyPr/>
        <a:lstStyle/>
        <a:p>
          <a:endParaRPr lang="en-US"/>
        </a:p>
      </dgm:t>
    </dgm:pt>
    <dgm:pt modelId="{DDB56184-DADB-433F-8D67-1330581D6856}" type="sibTrans" cxnId="{8EA10078-7494-433F-9F5D-9711C060E301}">
      <dgm:prSet/>
      <dgm:spPr/>
      <dgm:t>
        <a:bodyPr/>
        <a:lstStyle/>
        <a:p>
          <a:endParaRPr lang="en-US"/>
        </a:p>
      </dgm:t>
    </dgm:pt>
    <dgm:pt modelId="{C4CFB430-C70B-4A5B-BC2C-51001FC791CD}">
      <dgm:prSet phldrT="[Text]"/>
      <dgm:spPr/>
      <dgm:t>
        <a:bodyPr/>
        <a:lstStyle/>
        <a:p>
          <a:r>
            <a:rPr lang="en-US" dirty="0"/>
            <a:t>analysts and interpreters</a:t>
          </a:r>
        </a:p>
      </dgm:t>
    </dgm:pt>
    <dgm:pt modelId="{571ED073-D1D0-47B6-9AFB-B7ED2588F8B6}" type="parTrans" cxnId="{02D8AB48-542C-44B1-8DA4-58BB69ED123F}">
      <dgm:prSet/>
      <dgm:spPr/>
      <dgm:t>
        <a:bodyPr/>
        <a:lstStyle/>
        <a:p>
          <a:endParaRPr lang="en-US"/>
        </a:p>
      </dgm:t>
    </dgm:pt>
    <dgm:pt modelId="{4E468360-F1AE-4E5C-B376-B8C74B86A78E}" type="sibTrans" cxnId="{02D8AB48-542C-44B1-8DA4-58BB69ED123F}">
      <dgm:prSet/>
      <dgm:spPr/>
      <dgm:t>
        <a:bodyPr/>
        <a:lstStyle/>
        <a:p>
          <a:endParaRPr lang="en-US"/>
        </a:p>
      </dgm:t>
    </dgm:pt>
    <dgm:pt modelId="{4180AAF5-5D4D-42D4-899F-E1DAEA0B39DC}" type="pres">
      <dgm:prSet presAssocID="{25DDFCBB-A296-4BA7-94F4-5D5B9195E787}" presName="Name0" presStyleCnt="0">
        <dgm:presLayoutVars>
          <dgm:dir/>
        </dgm:presLayoutVars>
      </dgm:prSet>
      <dgm:spPr/>
      <dgm:t>
        <a:bodyPr/>
        <a:lstStyle/>
        <a:p>
          <a:endParaRPr lang="en-US"/>
        </a:p>
      </dgm:t>
    </dgm:pt>
    <dgm:pt modelId="{4A86225F-2680-47E8-81AF-AD8D4A27FBBF}" type="pres">
      <dgm:prSet presAssocID="{3853B103-15A7-431B-91A8-2498EBD9AEAF}" presName="picture_1" presStyleLbl="bgImgPlace1" presStyleIdx="0" presStyleCnt="1"/>
      <dgm:spPr/>
      <dgm:t>
        <a:bodyPr/>
        <a:lstStyle/>
        <a:p>
          <a:endParaRPr lang="en-US"/>
        </a:p>
      </dgm:t>
    </dgm:pt>
    <dgm:pt modelId="{2BB4E4FB-4310-4D4B-AF7B-D42060BA08E5}" type="pres">
      <dgm:prSet presAssocID="{8830409B-DB35-4FFA-B188-7A4D98DC8534}" presName="text_1" presStyleLbl="node1" presStyleIdx="0" presStyleCnt="0" custScaleY="83678" custLinFactNeighborX="3037" custLinFactNeighborY="7258">
        <dgm:presLayoutVars>
          <dgm:bulletEnabled val="1"/>
        </dgm:presLayoutVars>
      </dgm:prSet>
      <dgm:spPr/>
      <dgm:t>
        <a:bodyPr/>
        <a:lstStyle/>
        <a:p>
          <a:endParaRPr lang="en-US"/>
        </a:p>
      </dgm:t>
    </dgm:pt>
    <dgm:pt modelId="{AF52784A-7030-49AC-964C-3D9F86FF8737}" type="pres">
      <dgm:prSet presAssocID="{25DDFCBB-A296-4BA7-94F4-5D5B9195E787}" presName="linV" presStyleCnt="0"/>
      <dgm:spPr/>
    </dgm:pt>
    <dgm:pt modelId="{6F9A778D-2F3D-4FCF-B948-8AF6B85803B0}" type="pres">
      <dgm:prSet presAssocID="{F5BFE951-5AF5-451D-8F4B-BC70AEE8BE98}" presName="pair" presStyleCnt="0"/>
      <dgm:spPr/>
    </dgm:pt>
    <dgm:pt modelId="{890C30CB-58D5-422D-8F7C-55EEA2F05DA7}" type="pres">
      <dgm:prSet presAssocID="{F5BFE951-5AF5-451D-8F4B-BC70AEE8BE98}" presName="spaceH" presStyleLbl="node1" presStyleIdx="0" presStyleCnt="0"/>
      <dgm:spPr/>
    </dgm:pt>
    <dgm:pt modelId="{63962E15-7E35-4F5D-BA52-73A28B301AEE}" type="pres">
      <dgm:prSet presAssocID="{F5BFE951-5AF5-451D-8F4B-BC70AEE8BE98}" presName="desPictures" presStyleLbl="alignImgPlace1" presStyleIdx="0"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a:blipFill>
      </dgm:spPr>
      <dgm:extLst>
        <a:ext uri="{E40237B7-FDA0-4F09-8148-C483321AD2D9}">
          <dgm14:cNvPr xmlns:dgm14="http://schemas.microsoft.com/office/drawing/2010/diagram" id="0" name="" descr="Group brainstorm"/>
        </a:ext>
      </dgm:extLst>
    </dgm:pt>
    <dgm:pt modelId="{38D82EC1-E176-4DB5-9E08-89838555A6DD}" type="pres">
      <dgm:prSet presAssocID="{F5BFE951-5AF5-451D-8F4B-BC70AEE8BE98}" presName="desTextWrapper" presStyleCnt="0"/>
      <dgm:spPr/>
    </dgm:pt>
    <dgm:pt modelId="{5A77E19C-BE44-4D5E-8877-FD66B994B9AB}" type="pres">
      <dgm:prSet presAssocID="{F5BFE951-5AF5-451D-8F4B-BC70AEE8BE98}" presName="desText" presStyleLbl="revTx" presStyleIdx="0" presStyleCnt="4">
        <dgm:presLayoutVars>
          <dgm:bulletEnabled val="1"/>
        </dgm:presLayoutVars>
      </dgm:prSet>
      <dgm:spPr/>
      <dgm:t>
        <a:bodyPr/>
        <a:lstStyle/>
        <a:p>
          <a:endParaRPr lang="en-US"/>
        </a:p>
      </dgm:t>
    </dgm:pt>
    <dgm:pt modelId="{D0157096-F726-4A49-836D-57904457CAC1}" type="pres">
      <dgm:prSet presAssocID="{EF560609-A1C9-44CF-A8E5-0736D6567DB7}" presName="spaceV" presStyleCnt="0"/>
      <dgm:spPr/>
    </dgm:pt>
    <dgm:pt modelId="{C8F2DC8B-5797-4CF1-89A2-41FFF1AE205F}" type="pres">
      <dgm:prSet presAssocID="{F8F5A967-53F8-45F8-A6BE-DA6CDBA4C62E}" presName="pair" presStyleCnt="0"/>
      <dgm:spPr/>
    </dgm:pt>
    <dgm:pt modelId="{E8CE06C4-7F84-4832-85C1-451644C7153F}" type="pres">
      <dgm:prSet presAssocID="{F8F5A967-53F8-45F8-A6BE-DA6CDBA4C62E}" presName="spaceH" presStyleLbl="node1" presStyleIdx="0" presStyleCnt="0"/>
      <dgm:spPr/>
    </dgm:pt>
    <dgm:pt modelId="{99149A56-5264-4429-BC22-41C49704478F}" type="pres">
      <dgm:prSet presAssocID="{F8F5A967-53F8-45F8-A6BE-DA6CDBA4C62E}" presName="desPictures" presStyleLbl="alignImgPlace1" presStyleIdx="1"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a:blipFill>
      </dgm:spPr>
      <dgm:extLst>
        <a:ext uri="{E40237B7-FDA0-4F09-8148-C483321AD2D9}">
          <dgm14:cNvPr xmlns:dgm14="http://schemas.microsoft.com/office/drawing/2010/diagram" id="0" name="" descr="Video camera"/>
        </a:ext>
      </dgm:extLst>
    </dgm:pt>
    <dgm:pt modelId="{034FE5AD-6E58-4F97-915B-2F2C8ECC216E}" type="pres">
      <dgm:prSet presAssocID="{F8F5A967-53F8-45F8-A6BE-DA6CDBA4C62E}" presName="desTextWrapper" presStyleCnt="0"/>
      <dgm:spPr/>
    </dgm:pt>
    <dgm:pt modelId="{9E112C6E-0AF8-4043-93CD-C9EF583C7FFC}" type="pres">
      <dgm:prSet presAssocID="{F8F5A967-53F8-45F8-A6BE-DA6CDBA4C62E}" presName="desText" presStyleLbl="revTx" presStyleIdx="1" presStyleCnt="4">
        <dgm:presLayoutVars>
          <dgm:bulletEnabled val="1"/>
        </dgm:presLayoutVars>
      </dgm:prSet>
      <dgm:spPr/>
      <dgm:t>
        <a:bodyPr/>
        <a:lstStyle/>
        <a:p>
          <a:endParaRPr lang="en-US"/>
        </a:p>
      </dgm:t>
    </dgm:pt>
    <dgm:pt modelId="{71FB91BD-A09C-4D7F-A776-C2A0866B6A65}" type="pres">
      <dgm:prSet presAssocID="{EA3E2E9F-C995-4CCA-864D-3967EBC5B219}" presName="spaceV" presStyleCnt="0"/>
      <dgm:spPr/>
    </dgm:pt>
    <dgm:pt modelId="{EDE1927F-6129-49E4-9502-B1ECE1BB7CF3}" type="pres">
      <dgm:prSet presAssocID="{1FE3A8E3-07BE-4F75-A56C-577164A89286}" presName="pair" presStyleCnt="0"/>
      <dgm:spPr/>
    </dgm:pt>
    <dgm:pt modelId="{4F0B5B3E-0906-46F5-8614-C90BB460CA8D}" type="pres">
      <dgm:prSet presAssocID="{1FE3A8E3-07BE-4F75-A56C-577164A89286}" presName="spaceH" presStyleLbl="node1" presStyleIdx="0" presStyleCnt="0"/>
      <dgm:spPr/>
    </dgm:pt>
    <dgm:pt modelId="{579E6C5E-5626-4B1A-A1F6-AF5547F280AB}" type="pres">
      <dgm:prSet presAssocID="{1FE3A8E3-07BE-4F75-A56C-577164A89286}" presName="desPictures" presStyleLbl="alignImgPlace1" presStyleIdx="2"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a:blipFill>
      </dgm:spPr>
      <dgm:extLst>
        <a:ext uri="{E40237B7-FDA0-4F09-8148-C483321AD2D9}">
          <dgm14:cNvPr xmlns:dgm14="http://schemas.microsoft.com/office/drawing/2010/diagram" id="0" name="" descr="Blackboard"/>
        </a:ext>
      </dgm:extLst>
    </dgm:pt>
    <dgm:pt modelId="{3675C3F2-0D88-4006-AF61-4A7472F050D6}" type="pres">
      <dgm:prSet presAssocID="{1FE3A8E3-07BE-4F75-A56C-577164A89286}" presName="desTextWrapper" presStyleCnt="0"/>
      <dgm:spPr/>
    </dgm:pt>
    <dgm:pt modelId="{430D5DB7-7503-4643-A468-F8D5CEC3BF00}" type="pres">
      <dgm:prSet presAssocID="{1FE3A8E3-07BE-4F75-A56C-577164A89286}" presName="desText" presStyleLbl="revTx" presStyleIdx="2" presStyleCnt="4">
        <dgm:presLayoutVars>
          <dgm:bulletEnabled val="1"/>
        </dgm:presLayoutVars>
      </dgm:prSet>
      <dgm:spPr/>
      <dgm:t>
        <a:bodyPr/>
        <a:lstStyle/>
        <a:p>
          <a:endParaRPr lang="en-US"/>
        </a:p>
      </dgm:t>
    </dgm:pt>
    <dgm:pt modelId="{FD6BD7E2-1114-49EB-A9EC-CC14DF66516E}" type="pres">
      <dgm:prSet presAssocID="{DDB56184-DADB-433F-8D67-1330581D6856}" presName="spaceV" presStyleCnt="0"/>
      <dgm:spPr/>
    </dgm:pt>
    <dgm:pt modelId="{59E6D356-4A13-43FF-8FC4-33DA27A5AE39}" type="pres">
      <dgm:prSet presAssocID="{C4CFB430-C70B-4A5B-BC2C-51001FC791CD}" presName="pair" presStyleCnt="0"/>
      <dgm:spPr/>
    </dgm:pt>
    <dgm:pt modelId="{51B1CF57-0E3C-46F8-B457-453B7FF198E0}" type="pres">
      <dgm:prSet presAssocID="{C4CFB430-C70B-4A5B-BC2C-51001FC791CD}" presName="spaceH" presStyleLbl="node1" presStyleIdx="0" presStyleCnt="0"/>
      <dgm:spPr/>
    </dgm:pt>
    <dgm:pt modelId="{191C19D6-D75A-4FA3-BE40-64F64AE81D05}" type="pres">
      <dgm:prSet presAssocID="{C4CFB430-C70B-4A5B-BC2C-51001FC791CD}" presName="desPictures" presStyleLbl="alignImgPlace1" presStyleIdx="3" presStyleCnt="4"/>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a:blipFill>
      </dgm:spPr>
      <dgm:extLst>
        <a:ext uri="{E40237B7-FDA0-4F09-8148-C483321AD2D9}">
          <dgm14:cNvPr xmlns:dgm14="http://schemas.microsoft.com/office/drawing/2010/diagram" id="0" name="" descr="Lecturer"/>
        </a:ext>
      </dgm:extLst>
    </dgm:pt>
    <dgm:pt modelId="{8234D43F-EA42-45FD-839E-164A58F95CD6}" type="pres">
      <dgm:prSet presAssocID="{C4CFB430-C70B-4A5B-BC2C-51001FC791CD}" presName="desTextWrapper" presStyleCnt="0"/>
      <dgm:spPr/>
    </dgm:pt>
    <dgm:pt modelId="{4AE81C5D-D191-45B8-8B92-C8A73EB58928}" type="pres">
      <dgm:prSet presAssocID="{C4CFB430-C70B-4A5B-BC2C-51001FC791CD}" presName="desText" presStyleLbl="revTx" presStyleIdx="3" presStyleCnt="4">
        <dgm:presLayoutVars>
          <dgm:bulletEnabled val="1"/>
        </dgm:presLayoutVars>
      </dgm:prSet>
      <dgm:spPr/>
      <dgm:t>
        <a:bodyPr/>
        <a:lstStyle/>
        <a:p>
          <a:endParaRPr lang="en-US"/>
        </a:p>
      </dgm:t>
    </dgm:pt>
    <dgm:pt modelId="{D8F44313-8770-4372-B7EF-4D3FC6F4FC8C}" type="pres">
      <dgm:prSet presAssocID="{25DDFCBB-A296-4BA7-94F4-5D5B9195E787}" presName="maxNode" presStyleCnt="0"/>
      <dgm:spPr/>
    </dgm:pt>
    <dgm:pt modelId="{D1060B22-64F6-4374-8C90-FCA83DB3AEC3}" type="pres">
      <dgm:prSet presAssocID="{25DDFCBB-A296-4BA7-94F4-5D5B9195E787}" presName="Name33" presStyleCnt="0"/>
      <dgm:spPr/>
    </dgm:pt>
  </dgm:ptLst>
  <dgm:cxnLst>
    <dgm:cxn modelId="{4AC26295-B125-4EB5-BA05-E2BB37B9BFD3}" type="presOf" srcId="{1FE3A8E3-07BE-4F75-A56C-577164A89286}" destId="{430D5DB7-7503-4643-A468-F8D5CEC3BF00}" srcOrd="0" destOrd="0" presId="urn:microsoft.com/office/officeart/2008/layout/AccentedPicture"/>
    <dgm:cxn modelId="{EE858691-10A7-4107-B2C1-A935A0A48E69}" type="presOf" srcId="{F8F5A967-53F8-45F8-A6BE-DA6CDBA4C62E}" destId="{9E112C6E-0AF8-4043-93CD-C9EF583C7FFC}" srcOrd="0" destOrd="0" presId="urn:microsoft.com/office/officeart/2008/layout/AccentedPicture"/>
    <dgm:cxn modelId="{4FB6CDD1-E384-4526-9B86-7280E747DE37}" type="presOf" srcId="{3853B103-15A7-431B-91A8-2498EBD9AEAF}" destId="{4A86225F-2680-47E8-81AF-AD8D4A27FBBF}" srcOrd="0" destOrd="0" presId="urn:microsoft.com/office/officeart/2008/layout/AccentedPicture"/>
    <dgm:cxn modelId="{02D8AB48-542C-44B1-8DA4-58BB69ED123F}" srcId="{25DDFCBB-A296-4BA7-94F4-5D5B9195E787}" destId="{C4CFB430-C70B-4A5B-BC2C-51001FC791CD}" srcOrd="4" destOrd="0" parTransId="{571ED073-D1D0-47B6-9AFB-B7ED2588F8B6}" sibTransId="{4E468360-F1AE-4E5C-B376-B8C74B86A78E}"/>
    <dgm:cxn modelId="{8EA10078-7494-433F-9F5D-9711C060E301}" srcId="{25DDFCBB-A296-4BA7-94F4-5D5B9195E787}" destId="{1FE3A8E3-07BE-4F75-A56C-577164A89286}" srcOrd="3" destOrd="0" parTransId="{6A56EE46-7AC2-4A90-BD7A-849FDEBD1BF7}" sibTransId="{DDB56184-DADB-433F-8D67-1330581D6856}"/>
    <dgm:cxn modelId="{B0E1B148-B45D-45D5-9DD8-FBC682C998B8}" srcId="{25DDFCBB-A296-4BA7-94F4-5D5B9195E787}" destId="{F8F5A967-53F8-45F8-A6BE-DA6CDBA4C62E}" srcOrd="2" destOrd="0" parTransId="{54B58769-4187-4078-A039-93F2B910523A}" sibTransId="{EA3E2E9F-C995-4CCA-864D-3967EBC5B219}"/>
    <dgm:cxn modelId="{494C49B4-A8E8-47F2-AD2C-44A956C8693D}" type="presOf" srcId="{F5BFE951-5AF5-451D-8F4B-BC70AEE8BE98}" destId="{5A77E19C-BE44-4D5E-8877-FD66B994B9AB}" srcOrd="0" destOrd="0" presId="urn:microsoft.com/office/officeart/2008/layout/AccentedPicture"/>
    <dgm:cxn modelId="{C41944A6-0347-4840-9A0E-AF724B28B675}" srcId="{25DDFCBB-A296-4BA7-94F4-5D5B9195E787}" destId="{F5BFE951-5AF5-451D-8F4B-BC70AEE8BE98}" srcOrd="1" destOrd="0" parTransId="{47BBE83E-0C3D-45E4-AFD1-8BC2BFB0E013}" sibTransId="{EF560609-A1C9-44CF-A8E5-0736D6567DB7}"/>
    <dgm:cxn modelId="{BB3A8DDE-EF72-4980-8728-28ED991640E5}" srcId="{25DDFCBB-A296-4BA7-94F4-5D5B9195E787}" destId="{8830409B-DB35-4FFA-B188-7A4D98DC8534}" srcOrd="0" destOrd="0" parTransId="{92499064-FC18-46D9-8079-598FE8436BD9}" sibTransId="{3853B103-15A7-431B-91A8-2498EBD9AEAF}"/>
    <dgm:cxn modelId="{A0DB3CF8-A5B2-49C1-84FC-078C5E38BCA6}" type="presOf" srcId="{8830409B-DB35-4FFA-B188-7A4D98DC8534}" destId="{2BB4E4FB-4310-4D4B-AF7B-D42060BA08E5}" srcOrd="0" destOrd="0" presId="urn:microsoft.com/office/officeart/2008/layout/AccentedPicture"/>
    <dgm:cxn modelId="{5AD5ED80-8399-4304-841E-5A45728820B8}" type="presOf" srcId="{C4CFB430-C70B-4A5B-BC2C-51001FC791CD}" destId="{4AE81C5D-D191-45B8-8B92-C8A73EB58928}" srcOrd="0" destOrd="0" presId="urn:microsoft.com/office/officeart/2008/layout/AccentedPicture"/>
    <dgm:cxn modelId="{77FB08A5-6497-4496-8216-4022CBC87C5D}" type="presOf" srcId="{25DDFCBB-A296-4BA7-94F4-5D5B9195E787}" destId="{4180AAF5-5D4D-42D4-899F-E1DAEA0B39DC}" srcOrd="0" destOrd="0" presId="urn:microsoft.com/office/officeart/2008/layout/AccentedPicture"/>
    <dgm:cxn modelId="{F52AD14D-9DB7-4944-818C-158048517CC7}" type="presParOf" srcId="{4180AAF5-5D4D-42D4-899F-E1DAEA0B39DC}" destId="{4A86225F-2680-47E8-81AF-AD8D4A27FBBF}" srcOrd="0" destOrd="0" presId="urn:microsoft.com/office/officeart/2008/layout/AccentedPicture"/>
    <dgm:cxn modelId="{D8CD9E2D-2310-40A1-97B1-C543BA53757E}" type="presParOf" srcId="{4180AAF5-5D4D-42D4-899F-E1DAEA0B39DC}" destId="{2BB4E4FB-4310-4D4B-AF7B-D42060BA08E5}" srcOrd="1" destOrd="0" presId="urn:microsoft.com/office/officeart/2008/layout/AccentedPicture"/>
    <dgm:cxn modelId="{462719D0-03FF-403E-88FA-FF116DAFE699}" type="presParOf" srcId="{4180AAF5-5D4D-42D4-899F-E1DAEA0B39DC}" destId="{AF52784A-7030-49AC-964C-3D9F86FF8737}" srcOrd="2" destOrd="0" presId="urn:microsoft.com/office/officeart/2008/layout/AccentedPicture"/>
    <dgm:cxn modelId="{A7327FD8-C865-4680-BD95-8D8978144EB1}" type="presParOf" srcId="{AF52784A-7030-49AC-964C-3D9F86FF8737}" destId="{6F9A778D-2F3D-4FCF-B948-8AF6B85803B0}" srcOrd="0" destOrd="0" presId="urn:microsoft.com/office/officeart/2008/layout/AccentedPicture"/>
    <dgm:cxn modelId="{FE01C531-749E-4046-9148-523DD77843AF}" type="presParOf" srcId="{6F9A778D-2F3D-4FCF-B948-8AF6B85803B0}" destId="{890C30CB-58D5-422D-8F7C-55EEA2F05DA7}" srcOrd="0" destOrd="0" presId="urn:microsoft.com/office/officeart/2008/layout/AccentedPicture"/>
    <dgm:cxn modelId="{143E6AB2-90E6-4371-A205-A631FAB9C23D}" type="presParOf" srcId="{6F9A778D-2F3D-4FCF-B948-8AF6B85803B0}" destId="{63962E15-7E35-4F5D-BA52-73A28B301AEE}" srcOrd="1" destOrd="0" presId="urn:microsoft.com/office/officeart/2008/layout/AccentedPicture"/>
    <dgm:cxn modelId="{2A674B67-840E-4073-8C97-8A2FA4F8CE17}" type="presParOf" srcId="{6F9A778D-2F3D-4FCF-B948-8AF6B85803B0}" destId="{38D82EC1-E176-4DB5-9E08-89838555A6DD}" srcOrd="2" destOrd="0" presId="urn:microsoft.com/office/officeart/2008/layout/AccentedPicture"/>
    <dgm:cxn modelId="{A5180F6C-0AFB-4C94-A1CF-247CADE72468}" type="presParOf" srcId="{38D82EC1-E176-4DB5-9E08-89838555A6DD}" destId="{5A77E19C-BE44-4D5E-8877-FD66B994B9AB}" srcOrd="0" destOrd="0" presId="urn:microsoft.com/office/officeart/2008/layout/AccentedPicture"/>
    <dgm:cxn modelId="{42E4BB29-4194-453A-A6F4-4C504A686892}" type="presParOf" srcId="{AF52784A-7030-49AC-964C-3D9F86FF8737}" destId="{D0157096-F726-4A49-836D-57904457CAC1}" srcOrd="1" destOrd="0" presId="urn:microsoft.com/office/officeart/2008/layout/AccentedPicture"/>
    <dgm:cxn modelId="{699A00B9-2F32-4184-A12D-B4601564F8AE}" type="presParOf" srcId="{AF52784A-7030-49AC-964C-3D9F86FF8737}" destId="{C8F2DC8B-5797-4CF1-89A2-41FFF1AE205F}" srcOrd="2" destOrd="0" presId="urn:microsoft.com/office/officeart/2008/layout/AccentedPicture"/>
    <dgm:cxn modelId="{D06F835D-BD82-4B13-A5C4-FC94EF2658D4}" type="presParOf" srcId="{C8F2DC8B-5797-4CF1-89A2-41FFF1AE205F}" destId="{E8CE06C4-7F84-4832-85C1-451644C7153F}" srcOrd="0" destOrd="0" presId="urn:microsoft.com/office/officeart/2008/layout/AccentedPicture"/>
    <dgm:cxn modelId="{4E9EA484-C058-4C22-9016-3D05020996FE}" type="presParOf" srcId="{C8F2DC8B-5797-4CF1-89A2-41FFF1AE205F}" destId="{99149A56-5264-4429-BC22-41C49704478F}" srcOrd="1" destOrd="0" presId="urn:microsoft.com/office/officeart/2008/layout/AccentedPicture"/>
    <dgm:cxn modelId="{0A399435-54E7-47EC-BAE5-96DA6F51D6CC}" type="presParOf" srcId="{C8F2DC8B-5797-4CF1-89A2-41FFF1AE205F}" destId="{034FE5AD-6E58-4F97-915B-2F2C8ECC216E}" srcOrd="2" destOrd="0" presId="urn:microsoft.com/office/officeart/2008/layout/AccentedPicture"/>
    <dgm:cxn modelId="{CF20B7C6-E385-42DE-B843-E4320D6ADDB9}" type="presParOf" srcId="{034FE5AD-6E58-4F97-915B-2F2C8ECC216E}" destId="{9E112C6E-0AF8-4043-93CD-C9EF583C7FFC}" srcOrd="0" destOrd="0" presId="urn:microsoft.com/office/officeart/2008/layout/AccentedPicture"/>
    <dgm:cxn modelId="{E684CD24-845F-4537-992A-C88DBB6211C4}" type="presParOf" srcId="{AF52784A-7030-49AC-964C-3D9F86FF8737}" destId="{71FB91BD-A09C-4D7F-A776-C2A0866B6A65}" srcOrd="3" destOrd="0" presId="urn:microsoft.com/office/officeart/2008/layout/AccentedPicture"/>
    <dgm:cxn modelId="{F48A18DD-E029-42A1-8217-EAE4384812A7}" type="presParOf" srcId="{AF52784A-7030-49AC-964C-3D9F86FF8737}" destId="{EDE1927F-6129-49E4-9502-B1ECE1BB7CF3}" srcOrd="4" destOrd="0" presId="urn:microsoft.com/office/officeart/2008/layout/AccentedPicture"/>
    <dgm:cxn modelId="{A4193100-25EA-4BD5-A6EC-F6EF82B8416D}" type="presParOf" srcId="{EDE1927F-6129-49E4-9502-B1ECE1BB7CF3}" destId="{4F0B5B3E-0906-46F5-8614-C90BB460CA8D}" srcOrd="0" destOrd="0" presId="urn:microsoft.com/office/officeart/2008/layout/AccentedPicture"/>
    <dgm:cxn modelId="{DFE508D8-4987-4C8B-8B39-D87B4940E51A}" type="presParOf" srcId="{EDE1927F-6129-49E4-9502-B1ECE1BB7CF3}" destId="{579E6C5E-5626-4B1A-A1F6-AF5547F280AB}" srcOrd="1" destOrd="0" presId="urn:microsoft.com/office/officeart/2008/layout/AccentedPicture"/>
    <dgm:cxn modelId="{79E3CFE4-B31F-4A6B-9918-3237BCE76101}" type="presParOf" srcId="{EDE1927F-6129-49E4-9502-B1ECE1BB7CF3}" destId="{3675C3F2-0D88-4006-AF61-4A7472F050D6}" srcOrd="2" destOrd="0" presId="urn:microsoft.com/office/officeart/2008/layout/AccentedPicture"/>
    <dgm:cxn modelId="{B9BDE9D8-73D1-42E4-B13F-07EF462CA155}" type="presParOf" srcId="{3675C3F2-0D88-4006-AF61-4A7472F050D6}" destId="{430D5DB7-7503-4643-A468-F8D5CEC3BF00}" srcOrd="0" destOrd="0" presId="urn:microsoft.com/office/officeart/2008/layout/AccentedPicture"/>
    <dgm:cxn modelId="{10DC4898-A918-47C8-B85E-472F83602BEC}" type="presParOf" srcId="{AF52784A-7030-49AC-964C-3D9F86FF8737}" destId="{FD6BD7E2-1114-49EB-A9EC-CC14DF66516E}" srcOrd="5" destOrd="0" presId="urn:microsoft.com/office/officeart/2008/layout/AccentedPicture"/>
    <dgm:cxn modelId="{7EE27227-A729-4398-907C-0F62052B8EDE}" type="presParOf" srcId="{AF52784A-7030-49AC-964C-3D9F86FF8737}" destId="{59E6D356-4A13-43FF-8FC4-33DA27A5AE39}" srcOrd="6" destOrd="0" presId="urn:microsoft.com/office/officeart/2008/layout/AccentedPicture"/>
    <dgm:cxn modelId="{3642FA24-FC5B-40CF-89E9-0893FFAD1D57}" type="presParOf" srcId="{59E6D356-4A13-43FF-8FC4-33DA27A5AE39}" destId="{51B1CF57-0E3C-46F8-B457-453B7FF198E0}" srcOrd="0" destOrd="0" presId="urn:microsoft.com/office/officeart/2008/layout/AccentedPicture"/>
    <dgm:cxn modelId="{1454527E-B33A-41E8-930E-0C8299F420A3}" type="presParOf" srcId="{59E6D356-4A13-43FF-8FC4-33DA27A5AE39}" destId="{191C19D6-D75A-4FA3-BE40-64F64AE81D05}" srcOrd="1" destOrd="0" presId="urn:microsoft.com/office/officeart/2008/layout/AccentedPicture"/>
    <dgm:cxn modelId="{FA043790-FE9E-40C5-B0D3-D06F393947E8}" type="presParOf" srcId="{59E6D356-4A13-43FF-8FC4-33DA27A5AE39}" destId="{8234D43F-EA42-45FD-839E-164A58F95CD6}" srcOrd="2" destOrd="0" presId="urn:microsoft.com/office/officeart/2008/layout/AccentedPicture"/>
    <dgm:cxn modelId="{9E29F262-53C9-4566-AB26-67E4F24425F7}" type="presParOf" srcId="{8234D43F-EA42-45FD-839E-164A58F95CD6}" destId="{4AE81C5D-D191-45B8-8B92-C8A73EB58928}" srcOrd="0" destOrd="0" presId="urn:microsoft.com/office/officeart/2008/layout/AccentedPicture"/>
    <dgm:cxn modelId="{E9815E64-9773-459D-959C-69ADC7815AFD}" type="presParOf" srcId="{4180AAF5-5D4D-42D4-899F-E1DAEA0B39DC}" destId="{D8F44313-8770-4372-B7EF-4D3FC6F4FC8C}" srcOrd="3" destOrd="0" presId="urn:microsoft.com/office/officeart/2008/layout/AccentedPicture"/>
    <dgm:cxn modelId="{4DA70A61-D2FB-4851-8DFF-706DC8417546}" type="presParOf" srcId="{D8F44313-8770-4372-B7EF-4D3FC6F4FC8C}" destId="{D1060B22-64F6-4374-8C90-FCA83DB3AEC3}" srcOrd="0" destOrd="0" presId="urn:microsoft.com/office/officeart/2008/layout/AccentedPictur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73372F-1450-43EC-830F-DC88FDDA1D69}">
      <dsp:nvSpPr>
        <dsp:cNvPr id="0" name=""/>
        <dsp:cNvSpPr/>
      </dsp:nvSpPr>
      <dsp:spPr>
        <a:xfrm rot="5400000">
          <a:off x="2279826" y="62287"/>
          <a:ext cx="956969" cy="832563"/>
        </a:xfrm>
        <a:prstGeom prst="hexagon">
          <a:avLst>
            <a:gd name="adj" fmla="val 25000"/>
            <a:gd name="vf" fmla="val 11547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n-US" sz="800" kern="1200" dirty="0"/>
            <a:t>Product features</a:t>
          </a:r>
        </a:p>
      </dsp:txBody>
      <dsp:txXfrm rot="-5400000">
        <a:off x="2471770" y="149212"/>
        <a:ext cx="573081" cy="658713"/>
      </dsp:txXfrm>
    </dsp:sp>
    <dsp:sp modelId="{3A3A2CD9-E0C5-47A3-8090-5784FB0ADF39}">
      <dsp:nvSpPr>
        <dsp:cNvPr id="0" name=""/>
        <dsp:cNvSpPr/>
      </dsp:nvSpPr>
      <dsp:spPr>
        <a:xfrm>
          <a:off x="3199856" y="191478"/>
          <a:ext cx="1067977" cy="574181"/>
        </a:xfrm>
        <a:prstGeom prst="rect">
          <a:avLst/>
        </a:prstGeom>
        <a:noFill/>
        <a:ln>
          <a:noFill/>
        </a:ln>
        <a:effectLst/>
      </dsp:spPr>
      <dsp:style>
        <a:lnRef idx="0">
          <a:scrgbClr r="0" g="0" b="0"/>
        </a:lnRef>
        <a:fillRef idx="0">
          <a:scrgbClr r="0" g="0" b="0"/>
        </a:fillRef>
        <a:effectRef idx="0">
          <a:scrgbClr r="0" g="0" b="0"/>
        </a:effectRef>
        <a:fontRef idx="minor"/>
      </dsp:style>
    </dsp:sp>
    <dsp:sp modelId="{BD8ED598-3948-4E02-BCE2-5FA64C0EAAF0}">
      <dsp:nvSpPr>
        <dsp:cNvPr id="0" name=""/>
        <dsp:cNvSpPr/>
      </dsp:nvSpPr>
      <dsp:spPr>
        <a:xfrm rot="5400000">
          <a:off x="1380657" y="62287"/>
          <a:ext cx="956969" cy="832563"/>
        </a:xfrm>
        <a:prstGeom prst="hexagon">
          <a:avLst>
            <a:gd name="adj" fmla="val 25000"/>
            <a:gd name="vf" fmla="val 115470"/>
          </a:avLst>
        </a:prstGeom>
        <a:solidFill>
          <a:schemeClr val="accent2">
            <a:hueOff val="520169"/>
            <a:satOff val="-649"/>
            <a:lumOff val="15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600200">
            <a:lnSpc>
              <a:spcPct val="90000"/>
            </a:lnSpc>
            <a:spcBef>
              <a:spcPct val="0"/>
            </a:spcBef>
            <a:spcAft>
              <a:spcPct val="35000"/>
            </a:spcAft>
          </a:pPr>
          <a:endParaRPr lang="en-US" sz="3600" kern="1200"/>
        </a:p>
      </dsp:txBody>
      <dsp:txXfrm rot="-5400000">
        <a:off x="1572601" y="149212"/>
        <a:ext cx="573081" cy="658713"/>
      </dsp:txXfrm>
    </dsp:sp>
    <dsp:sp modelId="{847DD1F2-5A83-47F7-8010-11038CF9C0BB}">
      <dsp:nvSpPr>
        <dsp:cNvPr id="0" name=""/>
        <dsp:cNvSpPr/>
      </dsp:nvSpPr>
      <dsp:spPr>
        <a:xfrm rot="5400000">
          <a:off x="1828519" y="874562"/>
          <a:ext cx="956969" cy="832563"/>
        </a:xfrm>
        <a:prstGeom prst="hexagon">
          <a:avLst>
            <a:gd name="adj" fmla="val 25000"/>
            <a:gd name="vf" fmla="val 115470"/>
          </a:avLst>
        </a:prstGeom>
        <a:solidFill>
          <a:schemeClr val="accent2">
            <a:hueOff val="1040338"/>
            <a:satOff val="-1298"/>
            <a:lumOff val="30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n-US" sz="900" kern="1200"/>
            <a:t>Behavioral issues</a:t>
          </a:r>
        </a:p>
      </dsp:txBody>
      <dsp:txXfrm rot="-5400000">
        <a:off x="2020463" y="961487"/>
        <a:ext cx="573081" cy="658713"/>
      </dsp:txXfrm>
    </dsp:sp>
    <dsp:sp modelId="{0975514D-DA05-4D47-B9DA-348EAB2F8260}">
      <dsp:nvSpPr>
        <dsp:cNvPr id="0" name=""/>
        <dsp:cNvSpPr/>
      </dsp:nvSpPr>
      <dsp:spPr>
        <a:xfrm>
          <a:off x="822744" y="1003753"/>
          <a:ext cx="1033526" cy="574181"/>
        </a:xfrm>
        <a:prstGeom prst="rect">
          <a:avLst/>
        </a:prstGeom>
        <a:noFill/>
        <a:ln>
          <a:noFill/>
        </a:ln>
        <a:effectLst/>
      </dsp:spPr>
      <dsp:style>
        <a:lnRef idx="0">
          <a:scrgbClr r="0" g="0" b="0"/>
        </a:lnRef>
        <a:fillRef idx="0">
          <a:scrgbClr r="0" g="0" b="0"/>
        </a:fillRef>
        <a:effectRef idx="0">
          <a:scrgbClr r="0" g="0" b="0"/>
        </a:effectRef>
        <a:fontRef idx="minor"/>
      </dsp:style>
    </dsp:sp>
    <dsp:sp modelId="{05587343-BEF8-4930-9839-691CC6099229}">
      <dsp:nvSpPr>
        <dsp:cNvPr id="0" name=""/>
        <dsp:cNvSpPr/>
      </dsp:nvSpPr>
      <dsp:spPr>
        <a:xfrm rot="5400000">
          <a:off x="2727687" y="874562"/>
          <a:ext cx="956969" cy="832563"/>
        </a:xfrm>
        <a:prstGeom prst="hexagon">
          <a:avLst>
            <a:gd name="adj" fmla="val 25000"/>
            <a:gd name="vf" fmla="val 115470"/>
          </a:avLst>
        </a:prstGeom>
        <a:solidFill>
          <a:schemeClr val="accent2">
            <a:hueOff val="1560506"/>
            <a:satOff val="-1946"/>
            <a:lumOff val="45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600200">
            <a:lnSpc>
              <a:spcPct val="90000"/>
            </a:lnSpc>
            <a:spcBef>
              <a:spcPct val="0"/>
            </a:spcBef>
            <a:spcAft>
              <a:spcPct val="35000"/>
            </a:spcAft>
          </a:pPr>
          <a:endParaRPr lang="en-US" sz="3600" kern="1200"/>
        </a:p>
      </dsp:txBody>
      <dsp:txXfrm rot="-5400000">
        <a:off x="2919631" y="961487"/>
        <a:ext cx="573081" cy="658713"/>
      </dsp:txXfrm>
    </dsp:sp>
    <dsp:sp modelId="{E3C79866-6B42-4006-A5EF-326AE8F89718}">
      <dsp:nvSpPr>
        <dsp:cNvPr id="0" name=""/>
        <dsp:cNvSpPr/>
      </dsp:nvSpPr>
      <dsp:spPr>
        <a:xfrm rot="5400000">
          <a:off x="2279826" y="1686838"/>
          <a:ext cx="956969" cy="832563"/>
        </a:xfrm>
        <a:prstGeom prst="hexagon">
          <a:avLst>
            <a:gd name="adj" fmla="val 25000"/>
            <a:gd name="vf" fmla="val 115470"/>
          </a:avLst>
        </a:prstGeom>
        <a:solidFill>
          <a:schemeClr val="accent2">
            <a:hueOff val="2080675"/>
            <a:satOff val="-2595"/>
            <a:lumOff val="61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n-US" sz="800" kern="1200" dirty="0"/>
            <a:t>Rumors / stigma</a:t>
          </a:r>
        </a:p>
      </dsp:txBody>
      <dsp:txXfrm rot="-5400000">
        <a:off x="2471770" y="1773763"/>
        <a:ext cx="573081" cy="658713"/>
      </dsp:txXfrm>
    </dsp:sp>
    <dsp:sp modelId="{77510EDD-EC7A-48F5-989A-3C28CC53D9F8}">
      <dsp:nvSpPr>
        <dsp:cNvPr id="0" name=""/>
        <dsp:cNvSpPr/>
      </dsp:nvSpPr>
      <dsp:spPr>
        <a:xfrm>
          <a:off x="3199856" y="1816029"/>
          <a:ext cx="1067977" cy="574181"/>
        </a:xfrm>
        <a:prstGeom prst="rect">
          <a:avLst/>
        </a:prstGeom>
        <a:noFill/>
        <a:ln>
          <a:noFill/>
        </a:ln>
        <a:effectLst/>
      </dsp:spPr>
      <dsp:style>
        <a:lnRef idx="0">
          <a:scrgbClr r="0" g="0" b="0"/>
        </a:lnRef>
        <a:fillRef idx="0">
          <a:scrgbClr r="0" g="0" b="0"/>
        </a:fillRef>
        <a:effectRef idx="0">
          <a:scrgbClr r="0" g="0" b="0"/>
        </a:effectRef>
        <a:fontRef idx="minor"/>
      </dsp:style>
    </dsp:sp>
    <dsp:sp modelId="{84D999EB-0F00-4528-A87D-C3CFF2D9E6AF}">
      <dsp:nvSpPr>
        <dsp:cNvPr id="0" name=""/>
        <dsp:cNvSpPr/>
      </dsp:nvSpPr>
      <dsp:spPr>
        <a:xfrm rot="5400000">
          <a:off x="1380657" y="1686838"/>
          <a:ext cx="956969" cy="832563"/>
        </a:xfrm>
        <a:prstGeom prst="hexagon">
          <a:avLst>
            <a:gd name="adj" fmla="val 25000"/>
            <a:gd name="vf" fmla="val 115470"/>
          </a:avLst>
        </a:prstGeom>
        <a:solidFill>
          <a:schemeClr val="accent2">
            <a:hueOff val="2600844"/>
            <a:satOff val="-3244"/>
            <a:lumOff val="76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600200">
            <a:lnSpc>
              <a:spcPct val="90000"/>
            </a:lnSpc>
            <a:spcBef>
              <a:spcPct val="0"/>
            </a:spcBef>
            <a:spcAft>
              <a:spcPct val="35000"/>
            </a:spcAft>
          </a:pPr>
          <a:endParaRPr lang="en-US" sz="3600" kern="1200"/>
        </a:p>
      </dsp:txBody>
      <dsp:txXfrm rot="-5400000">
        <a:off x="1572601" y="1773763"/>
        <a:ext cx="573081" cy="658713"/>
      </dsp:txXfrm>
    </dsp:sp>
    <dsp:sp modelId="{56E262FC-D317-47DF-A5B2-B3EBB6E2FD48}">
      <dsp:nvSpPr>
        <dsp:cNvPr id="0" name=""/>
        <dsp:cNvSpPr/>
      </dsp:nvSpPr>
      <dsp:spPr>
        <a:xfrm rot="5400000">
          <a:off x="1828519" y="2499113"/>
          <a:ext cx="956969" cy="832563"/>
        </a:xfrm>
        <a:prstGeom prst="hexagon">
          <a:avLst>
            <a:gd name="adj" fmla="val 25000"/>
            <a:gd name="vf" fmla="val 115470"/>
          </a:avLst>
        </a:prstGeom>
        <a:solidFill>
          <a:schemeClr val="accent2">
            <a:hueOff val="3121013"/>
            <a:satOff val="-3893"/>
            <a:lumOff val="91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n-US" sz="900" kern="1200" dirty="0"/>
            <a:t>Concerns from others</a:t>
          </a:r>
        </a:p>
      </dsp:txBody>
      <dsp:txXfrm rot="-5400000">
        <a:off x="2020463" y="2586038"/>
        <a:ext cx="573081" cy="658713"/>
      </dsp:txXfrm>
    </dsp:sp>
    <dsp:sp modelId="{9BDE1C50-F8CF-4D5B-B224-F26DC7E9CC36}">
      <dsp:nvSpPr>
        <dsp:cNvPr id="0" name=""/>
        <dsp:cNvSpPr/>
      </dsp:nvSpPr>
      <dsp:spPr>
        <a:xfrm>
          <a:off x="822744" y="2628304"/>
          <a:ext cx="1033526" cy="574181"/>
        </a:xfrm>
        <a:prstGeom prst="rect">
          <a:avLst/>
        </a:prstGeom>
        <a:noFill/>
        <a:ln>
          <a:noFill/>
        </a:ln>
        <a:effectLst/>
      </dsp:spPr>
      <dsp:style>
        <a:lnRef idx="0">
          <a:scrgbClr r="0" g="0" b="0"/>
        </a:lnRef>
        <a:fillRef idx="0">
          <a:scrgbClr r="0" g="0" b="0"/>
        </a:fillRef>
        <a:effectRef idx="0">
          <a:scrgbClr r="0" g="0" b="0"/>
        </a:effectRef>
        <a:fontRef idx="minor"/>
      </dsp:style>
    </dsp:sp>
    <dsp:sp modelId="{1ED7C643-5052-4F6A-B0AA-278222481AAB}">
      <dsp:nvSpPr>
        <dsp:cNvPr id="0" name=""/>
        <dsp:cNvSpPr/>
      </dsp:nvSpPr>
      <dsp:spPr>
        <a:xfrm rot="5400000">
          <a:off x="2727687" y="2499113"/>
          <a:ext cx="956969" cy="832563"/>
        </a:xfrm>
        <a:prstGeom prst="hexagon">
          <a:avLst>
            <a:gd name="adj" fmla="val 25000"/>
            <a:gd name="vf" fmla="val 115470"/>
          </a:avLst>
        </a:prstGeom>
        <a:solidFill>
          <a:schemeClr val="accent2">
            <a:hueOff val="3641181"/>
            <a:satOff val="-4541"/>
            <a:lumOff val="106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600200">
            <a:lnSpc>
              <a:spcPct val="90000"/>
            </a:lnSpc>
            <a:spcBef>
              <a:spcPct val="0"/>
            </a:spcBef>
            <a:spcAft>
              <a:spcPct val="35000"/>
            </a:spcAft>
          </a:pPr>
          <a:endParaRPr lang="en-US" sz="3600" kern="1200"/>
        </a:p>
      </dsp:txBody>
      <dsp:txXfrm rot="-5400000">
        <a:off x="2919631" y="2586038"/>
        <a:ext cx="573081" cy="658713"/>
      </dsp:txXfrm>
    </dsp:sp>
    <dsp:sp modelId="{4B8CC77A-A1B4-4A65-AF45-F0E826F6B9F5}">
      <dsp:nvSpPr>
        <dsp:cNvPr id="0" name=""/>
        <dsp:cNvSpPr/>
      </dsp:nvSpPr>
      <dsp:spPr>
        <a:xfrm rot="5400000">
          <a:off x="2279826" y="3311389"/>
          <a:ext cx="956969" cy="832563"/>
        </a:xfrm>
        <a:prstGeom prst="hexagon">
          <a:avLst>
            <a:gd name="adj" fmla="val 25000"/>
            <a:gd name="vf" fmla="val 115470"/>
          </a:avLst>
        </a:prstGeom>
        <a:solidFill>
          <a:schemeClr val="accent2">
            <a:hueOff val="4161350"/>
            <a:satOff val="-5190"/>
            <a:lumOff val="122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n-US" sz="900" kern="1200" dirty="0"/>
            <a:t>Accessibility</a:t>
          </a:r>
        </a:p>
      </dsp:txBody>
      <dsp:txXfrm rot="-5400000">
        <a:off x="2471770" y="3398314"/>
        <a:ext cx="573081" cy="658713"/>
      </dsp:txXfrm>
    </dsp:sp>
    <dsp:sp modelId="{B99F4EFC-210A-4982-9417-8990472305CC}">
      <dsp:nvSpPr>
        <dsp:cNvPr id="0" name=""/>
        <dsp:cNvSpPr/>
      </dsp:nvSpPr>
      <dsp:spPr>
        <a:xfrm>
          <a:off x="3199856" y="3440580"/>
          <a:ext cx="1067977" cy="574181"/>
        </a:xfrm>
        <a:prstGeom prst="rect">
          <a:avLst/>
        </a:prstGeom>
        <a:noFill/>
        <a:ln>
          <a:noFill/>
        </a:ln>
        <a:effectLst/>
      </dsp:spPr>
      <dsp:style>
        <a:lnRef idx="0">
          <a:scrgbClr r="0" g="0" b="0"/>
        </a:lnRef>
        <a:fillRef idx="0">
          <a:scrgbClr r="0" g="0" b="0"/>
        </a:fillRef>
        <a:effectRef idx="0">
          <a:scrgbClr r="0" g="0" b="0"/>
        </a:effectRef>
        <a:fontRef idx="minor"/>
      </dsp:style>
    </dsp:sp>
    <dsp:sp modelId="{F93C3F09-32F7-44A1-A519-20FDA3930D32}">
      <dsp:nvSpPr>
        <dsp:cNvPr id="0" name=""/>
        <dsp:cNvSpPr/>
      </dsp:nvSpPr>
      <dsp:spPr>
        <a:xfrm rot="5400000">
          <a:off x="1380657" y="3311389"/>
          <a:ext cx="956969" cy="832563"/>
        </a:xfrm>
        <a:prstGeom prst="hexagon">
          <a:avLst>
            <a:gd name="adj" fmla="val 25000"/>
            <a:gd name="vf" fmla="val 115470"/>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600200">
            <a:lnSpc>
              <a:spcPct val="90000"/>
            </a:lnSpc>
            <a:spcBef>
              <a:spcPct val="0"/>
            </a:spcBef>
            <a:spcAft>
              <a:spcPct val="35000"/>
            </a:spcAft>
          </a:pPr>
          <a:endParaRPr lang="en-US" sz="3600" kern="1200"/>
        </a:p>
      </dsp:txBody>
      <dsp:txXfrm rot="-5400000">
        <a:off x="1572601" y="3398314"/>
        <a:ext cx="573081" cy="65871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EC4945-A6D6-494C-95E8-D4FBA5055282}">
      <dsp:nvSpPr>
        <dsp:cNvPr id="0" name=""/>
        <dsp:cNvSpPr/>
      </dsp:nvSpPr>
      <dsp:spPr>
        <a:xfrm>
          <a:off x="6022234" y="32583"/>
          <a:ext cx="1119782" cy="11197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kern="1200" dirty="0"/>
            <a:t>Drug discovery</a:t>
          </a:r>
        </a:p>
      </dsp:txBody>
      <dsp:txXfrm>
        <a:off x="6022234" y="32583"/>
        <a:ext cx="1119782" cy="1119782"/>
      </dsp:txXfrm>
    </dsp:sp>
    <dsp:sp modelId="{9CA49349-7286-415F-A070-A042663B9C57}">
      <dsp:nvSpPr>
        <dsp:cNvPr id="0" name=""/>
        <dsp:cNvSpPr/>
      </dsp:nvSpPr>
      <dsp:spPr>
        <a:xfrm>
          <a:off x="3385685" y="-101"/>
          <a:ext cx="4201429" cy="4201429"/>
        </a:xfrm>
        <a:prstGeom prst="circularArrow">
          <a:avLst>
            <a:gd name="adj1" fmla="val 5197"/>
            <a:gd name="adj2" fmla="val 335699"/>
            <a:gd name="adj3" fmla="val 21294113"/>
            <a:gd name="adj4" fmla="val 19765475"/>
            <a:gd name="adj5" fmla="val 6063"/>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4881E0F-8D55-463A-B693-FD9E3E38866A}">
      <dsp:nvSpPr>
        <dsp:cNvPr id="0" name=""/>
        <dsp:cNvSpPr/>
      </dsp:nvSpPr>
      <dsp:spPr>
        <a:xfrm>
          <a:off x="6699430" y="2116778"/>
          <a:ext cx="1119782" cy="11197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kern="1200" dirty="0"/>
            <a:t>Preclinical</a:t>
          </a:r>
        </a:p>
      </dsp:txBody>
      <dsp:txXfrm>
        <a:off x="6699430" y="2116778"/>
        <a:ext cx="1119782" cy="1119782"/>
      </dsp:txXfrm>
    </dsp:sp>
    <dsp:sp modelId="{8E461638-C25D-49B6-BE7A-7FA337690A00}">
      <dsp:nvSpPr>
        <dsp:cNvPr id="0" name=""/>
        <dsp:cNvSpPr/>
      </dsp:nvSpPr>
      <dsp:spPr>
        <a:xfrm>
          <a:off x="3385685" y="-101"/>
          <a:ext cx="4201429" cy="4201429"/>
        </a:xfrm>
        <a:prstGeom prst="circularArrow">
          <a:avLst>
            <a:gd name="adj1" fmla="val 5197"/>
            <a:gd name="adj2" fmla="val 335699"/>
            <a:gd name="adj3" fmla="val 4015601"/>
            <a:gd name="adj4" fmla="val 2252603"/>
            <a:gd name="adj5" fmla="val 6063"/>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FAA97DB-D78C-4EE4-97A0-8D43B38DC7A5}">
      <dsp:nvSpPr>
        <dsp:cNvPr id="0" name=""/>
        <dsp:cNvSpPr/>
      </dsp:nvSpPr>
      <dsp:spPr>
        <a:xfrm>
          <a:off x="4926508" y="3404882"/>
          <a:ext cx="1119782" cy="11197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kern="1200" dirty="0"/>
            <a:t>Clinical</a:t>
          </a:r>
        </a:p>
      </dsp:txBody>
      <dsp:txXfrm>
        <a:off x="4926508" y="3404882"/>
        <a:ext cx="1119782" cy="1119782"/>
      </dsp:txXfrm>
    </dsp:sp>
    <dsp:sp modelId="{F59D43AA-100B-47E6-9175-F66F4EA42210}">
      <dsp:nvSpPr>
        <dsp:cNvPr id="0" name=""/>
        <dsp:cNvSpPr/>
      </dsp:nvSpPr>
      <dsp:spPr>
        <a:xfrm>
          <a:off x="3385685" y="-101"/>
          <a:ext cx="4201429" cy="4201429"/>
        </a:xfrm>
        <a:prstGeom prst="circularArrow">
          <a:avLst>
            <a:gd name="adj1" fmla="val 5197"/>
            <a:gd name="adj2" fmla="val 335699"/>
            <a:gd name="adj3" fmla="val 8211698"/>
            <a:gd name="adj4" fmla="val 6448700"/>
            <a:gd name="adj5" fmla="val 6063"/>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7B6040B-BE18-4BDE-8D9A-5095FDE3C9C2}">
      <dsp:nvSpPr>
        <dsp:cNvPr id="0" name=""/>
        <dsp:cNvSpPr/>
      </dsp:nvSpPr>
      <dsp:spPr>
        <a:xfrm>
          <a:off x="3153586" y="2116778"/>
          <a:ext cx="1119782" cy="11197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kern="1200" dirty="0"/>
            <a:t>Approval</a:t>
          </a:r>
        </a:p>
      </dsp:txBody>
      <dsp:txXfrm>
        <a:off x="3153586" y="2116778"/>
        <a:ext cx="1119782" cy="1119782"/>
      </dsp:txXfrm>
    </dsp:sp>
    <dsp:sp modelId="{EECAF024-6F00-49A4-B310-8B15D87DD4E3}">
      <dsp:nvSpPr>
        <dsp:cNvPr id="0" name=""/>
        <dsp:cNvSpPr/>
      </dsp:nvSpPr>
      <dsp:spPr>
        <a:xfrm>
          <a:off x="3385685" y="-101"/>
          <a:ext cx="4201429" cy="4201429"/>
        </a:xfrm>
        <a:prstGeom prst="circularArrow">
          <a:avLst>
            <a:gd name="adj1" fmla="val 5197"/>
            <a:gd name="adj2" fmla="val 335699"/>
            <a:gd name="adj3" fmla="val 12298825"/>
            <a:gd name="adj4" fmla="val 10770188"/>
            <a:gd name="adj5" fmla="val 6063"/>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C12F287-7A5C-4522-A4AB-DA83A7AAD47D}">
      <dsp:nvSpPr>
        <dsp:cNvPr id="0" name=""/>
        <dsp:cNvSpPr/>
      </dsp:nvSpPr>
      <dsp:spPr>
        <a:xfrm>
          <a:off x="3830782" y="32583"/>
          <a:ext cx="1119782" cy="11197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kern="1200" dirty="0"/>
            <a:t>Consumers</a:t>
          </a:r>
        </a:p>
      </dsp:txBody>
      <dsp:txXfrm>
        <a:off x="3830782" y="32583"/>
        <a:ext cx="1119782" cy="1119782"/>
      </dsp:txXfrm>
    </dsp:sp>
    <dsp:sp modelId="{056A36C2-2CA4-42F2-825B-05138F500F76}">
      <dsp:nvSpPr>
        <dsp:cNvPr id="0" name=""/>
        <dsp:cNvSpPr/>
      </dsp:nvSpPr>
      <dsp:spPr>
        <a:xfrm>
          <a:off x="3385685" y="-101"/>
          <a:ext cx="4201429" cy="4201429"/>
        </a:xfrm>
        <a:prstGeom prst="circularArrow">
          <a:avLst>
            <a:gd name="adj1" fmla="val 5197"/>
            <a:gd name="adj2" fmla="val 335699"/>
            <a:gd name="adj3" fmla="val 16866587"/>
            <a:gd name="adj4" fmla="val 15197714"/>
            <a:gd name="adj5" fmla="val 6063"/>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86225F-2680-47E8-81AF-AD8D4A27FBBF}">
      <dsp:nvSpPr>
        <dsp:cNvPr id="0" name=""/>
        <dsp:cNvSpPr/>
      </dsp:nvSpPr>
      <dsp:spPr>
        <a:xfrm>
          <a:off x="199149" y="194063"/>
          <a:ext cx="3006853" cy="3835272"/>
        </a:xfrm>
        <a:prstGeom prst="roundRect">
          <a:avLst/>
        </a:prstGeom>
        <a:blipFill>
          <a:blip xmlns:r="http://schemas.openxmlformats.org/officeDocument/2006/relationships" r:embed="rId1">
            <a:extLst>
              <a:ext uri="{28A0092B-C50C-407E-A947-70E740481C1C}">
                <a14:useLocalDpi xmlns:a14="http://schemas.microsoft.com/office/drawing/2010/main" val="0"/>
              </a:ext>
              <a:ext uri="{837473B0-CC2E-450A-ABE3-18F120FF3D39}">
                <a1611:picAttrSrcUrl xmlns:a1611="http://schemas.microsoft.com/office/drawing/2016/11/main" xmlns="" r:id="rId2"/>
              </a:ext>
            </a:extLst>
          </a:blip>
          <a:srcRect/>
          <a:stretch>
            <a:fillRect l="-46000" r="-46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BB4E4FB-4310-4D4B-AF7B-D42060BA08E5}">
      <dsp:nvSpPr>
        <dsp:cNvPr id="0" name=""/>
        <dsp:cNvSpPr/>
      </dsp:nvSpPr>
      <dsp:spPr>
        <a:xfrm>
          <a:off x="389738" y="1929578"/>
          <a:ext cx="2315277" cy="1925567"/>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165100" tIns="165100" rIns="165100" bIns="165100" numCol="1" spcCol="1270" anchor="b" anchorCtr="0">
          <a:noAutofit/>
        </a:bodyPr>
        <a:lstStyle/>
        <a:p>
          <a:pPr lvl="0" algn="l" defTabSz="2889250">
            <a:lnSpc>
              <a:spcPct val="90000"/>
            </a:lnSpc>
            <a:spcBef>
              <a:spcPct val="0"/>
            </a:spcBef>
            <a:spcAft>
              <a:spcPct val="35000"/>
            </a:spcAft>
          </a:pPr>
          <a:endParaRPr lang="en-US" sz="6500" kern="1200" dirty="0">
            <a:solidFill>
              <a:schemeClr val="accent6">
                <a:lumMod val="60000"/>
                <a:lumOff val="40000"/>
              </a:schemeClr>
            </a:solidFill>
          </a:endParaRPr>
        </a:p>
      </dsp:txBody>
      <dsp:txXfrm>
        <a:off x="389738" y="1929578"/>
        <a:ext cx="2315277" cy="1925567"/>
      </dsp:txXfrm>
    </dsp:sp>
    <dsp:sp modelId="{63962E15-7E35-4F5D-BA52-73A28B301AEE}">
      <dsp:nvSpPr>
        <dsp:cNvPr id="0" name=""/>
        <dsp:cNvSpPr/>
      </dsp:nvSpPr>
      <dsp:spPr>
        <a:xfrm>
          <a:off x="2741837" y="2300"/>
          <a:ext cx="928330" cy="928330"/>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A77E19C-BE44-4D5E-8877-FD66B994B9AB}">
      <dsp:nvSpPr>
        <dsp:cNvPr id="0" name=""/>
        <dsp:cNvSpPr/>
      </dsp:nvSpPr>
      <dsp:spPr>
        <a:xfrm>
          <a:off x="3670168" y="2300"/>
          <a:ext cx="7499175" cy="9283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71120" rIns="142240" bIns="71120" numCol="1" spcCol="1270" anchor="ctr" anchorCtr="0">
          <a:noAutofit/>
        </a:bodyPr>
        <a:lstStyle/>
        <a:p>
          <a:pPr lvl="0" algn="l" defTabSz="2489200">
            <a:lnSpc>
              <a:spcPct val="90000"/>
            </a:lnSpc>
            <a:spcBef>
              <a:spcPct val="0"/>
            </a:spcBef>
            <a:spcAft>
              <a:spcPct val="35000"/>
            </a:spcAft>
          </a:pPr>
          <a:r>
            <a:rPr lang="en-US" sz="5600" kern="1200" dirty="0"/>
            <a:t>product designers</a:t>
          </a:r>
        </a:p>
      </dsp:txBody>
      <dsp:txXfrm>
        <a:off x="3670168" y="2300"/>
        <a:ext cx="7499175" cy="928330"/>
      </dsp:txXfrm>
    </dsp:sp>
    <dsp:sp modelId="{99149A56-5264-4429-BC22-41C49704478F}">
      <dsp:nvSpPr>
        <dsp:cNvPr id="0" name=""/>
        <dsp:cNvSpPr/>
      </dsp:nvSpPr>
      <dsp:spPr>
        <a:xfrm>
          <a:off x="2741837" y="1097730"/>
          <a:ext cx="928330" cy="928330"/>
        </a:xfrm>
        <a:prstGeom prst="ellipse">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E112C6E-0AF8-4043-93CD-C9EF583C7FFC}">
      <dsp:nvSpPr>
        <dsp:cNvPr id="0" name=""/>
        <dsp:cNvSpPr/>
      </dsp:nvSpPr>
      <dsp:spPr>
        <a:xfrm>
          <a:off x="3670168" y="1097730"/>
          <a:ext cx="7499175" cy="9283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71120" rIns="142240" bIns="71120" numCol="1" spcCol="1270" anchor="ctr" anchorCtr="0">
          <a:noAutofit/>
        </a:bodyPr>
        <a:lstStyle/>
        <a:p>
          <a:pPr lvl="0" algn="l" defTabSz="2489200">
            <a:lnSpc>
              <a:spcPct val="90000"/>
            </a:lnSpc>
            <a:spcBef>
              <a:spcPct val="0"/>
            </a:spcBef>
            <a:spcAft>
              <a:spcPct val="35000"/>
            </a:spcAft>
          </a:pPr>
          <a:r>
            <a:rPr lang="en-US" sz="5600" kern="1200" dirty="0"/>
            <a:t>film-makers</a:t>
          </a:r>
        </a:p>
      </dsp:txBody>
      <dsp:txXfrm>
        <a:off x="3670168" y="1097730"/>
        <a:ext cx="7499175" cy="928330"/>
      </dsp:txXfrm>
    </dsp:sp>
    <dsp:sp modelId="{579E6C5E-5626-4B1A-A1F6-AF5547F280AB}">
      <dsp:nvSpPr>
        <dsp:cNvPr id="0" name=""/>
        <dsp:cNvSpPr/>
      </dsp:nvSpPr>
      <dsp:spPr>
        <a:xfrm>
          <a:off x="2741837" y="2193160"/>
          <a:ext cx="928330" cy="928330"/>
        </a:xfrm>
        <a:prstGeom prst="ellipse">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30D5DB7-7503-4643-A468-F8D5CEC3BF00}">
      <dsp:nvSpPr>
        <dsp:cNvPr id="0" name=""/>
        <dsp:cNvSpPr/>
      </dsp:nvSpPr>
      <dsp:spPr>
        <a:xfrm>
          <a:off x="3670168" y="2193160"/>
          <a:ext cx="7499175" cy="9283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71120" rIns="142240" bIns="71120" numCol="1" spcCol="1270" anchor="ctr" anchorCtr="0">
          <a:noAutofit/>
        </a:bodyPr>
        <a:lstStyle/>
        <a:p>
          <a:pPr lvl="0" algn="l" defTabSz="2489200">
            <a:lnSpc>
              <a:spcPct val="90000"/>
            </a:lnSpc>
            <a:spcBef>
              <a:spcPct val="0"/>
            </a:spcBef>
            <a:spcAft>
              <a:spcPct val="35000"/>
            </a:spcAft>
          </a:pPr>
          <a:r>
            <a:rPr lang="en-US" sz="5600" kern="1200" dirty="0"/>
            <a:t>survey designers</a:t>
          </a:r>
        </a:p>
      </dsp:txBody>
      <dsp:txXfrm>
        <a:off x="3670168" y="2193160"/>
        <a:ext cx="7499175" cy="928330"/>
      </dsp:txXfrm>
    </dsp:sp>
    <dsp:sp modelId="{191C19D6-D75A-4FA3-BE40-64F64AE81D05}">
      <dsp:nvSpPr>
        <dsp:cNvPr id="0" name=""/>
        <dsp:cNvSpPr/>
      </dsp:nvSpPr>
      <dsp:spPr>
        <a:xfrm>
          <a:off x="2741837" y="3288591"/>
          <a:ext cx="928330" cy="928330"/>
        </a:xfrm>
        <a:prstGeom prst="ellipse">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AE81C5D-D191-45B8-8B92-C8A73EB58928}">
      <dsp:nvSpPr>
        <dsp:cNvPr id="0" name=""/>
        <dsp:cNvSpPr/>
      </dsp:nvSpPr>
      <dsp:spPr>
        <a:xfrm>
          <a:off x="3670168" y="3288591"/>
          <a:ext cx="7499175" cy="9283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71120" rIns="142240" bIns="71120" numCol="1" spcCol="1270" anchor="ctr" anchorCtr="0">
          <a:noAutofit/>
        </a:bodyPr>
        <a:lstStyle/>
        <a:p>
          <a:pPr lvl="0" algn="l" defTabSz="2489200">
            <a:lnSpc>
              <a:spcPct val="90000"/>
            </a:lnSpc>
            <a:spcBef>
              <a:spcPct val="0"/>
            </a:spcBef>
            <a:spcAft>
              <a:spcPct val="35000"/>
            </a:spcAft>
          </a:pPr>
          <a:r>
            <a:rPr lang="en-US" sz="5600" kern="1200" dirty="0"/>
            <a:t>analysts and interpreters</a:t>
          </a:r>
        </a:p>
      </dsp:txBody>
      <dsp:txXfrm>
        <a:off x="3670168" y="3288591"/>
        <a:ext cx="7499175" cy="928330"/>
      </dsp:txXfrm>
    </dsp:sp>
  </dsp:spTree>
</dsp:drawing>
</file>

<file path=ppt/diagrams/layout1.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3.xml><?xml version="1.0" encoding="utf-8"?>
<dgm:layoutDef xmlns:dgm="http://schemas.openxmlformats.org/drawingml/2006/diagram" xmlns:a="http://schemas.openxmlformats.org/drawingml/2006/main" uniqueId="urn:microsoft.com/office/officeart/2008/layout/AccentedPicture">
  <dgm:title val=""/>
  <dgm:desc val=""/>
  <dgm:catLst>
    <dgm:cat type="picture" pri="1000"/>
    <dgm:cat type="pictureconvert" pri="1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varLst>
    <dgm:alg type="composite"/>
    <dgm:shape xmlns:r="http://schemas.openxmlformats.org/officeDocument/2006/relationships" r:blip="">
      <dgm:adjLst/>
    </dgm:shape>
    <dgm:choose name="Name1">
      <dgm:if name="Name2" axis="ch" ptType="node" func="cnt" op="lte" val="1">
        <dgm:constrLst>
          <dgm:constr type="h" for="ch" forName="picture_1" refType="h"/>
          <dgm:constr type="w" for="ch" forName="picture_1" refType="h" refFor="ch" refForName="picture_1" op="equ" fact="0.784"/>
          <dgm:constr type="l" for="ch" forName="picture_1"/>
          <dgm:constr type="t" for="ch" forName="picture_1"/>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
        </dgm:constrLst>
      </dgm:if>
      <dgm:if name="Name3" axis="ch" ptType="node" func="cnt" op="lte" val="5">
        <dgm:choose name="Name4">
          <dgm:if name="Name5" func="var" arg="dir" op="equ" val="norm">
            <dgm:constrLst>
              <dgm:constr type="h" for="ch" forName="picture_1" refType="h" fact="0.909"/>
              <dgm:constr type="w" for="ch" forName="picture_1" refType="h" refFor="ch" refForName="picture_1" op="equ" fact="0.784"/>
              <dgm:constr type="l" for="ch" forName="picture_1"/>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r" refFor="ch" refForName="picture_1"/>
              <dgm:constr type="h" for="des" forName="pair" refType="h" refFor="ch" refForName="picture_1" fact="0.27"/>
              <dgm:constr type="h" for="des" forName="spaceV" refType="h" refFor="ch" refForName="picture_1" fact="0.0486"/>
              <dgm:constr type="l" for="ch" forName="maxNode" refType="r" refFor="ch" refForName="picture_1"/>
              <dgm:constr type="lOff" for="ch" forName="maxNode" refType="h" refFor="des" refForName="pair" fact="0.5"/>
              <dgm:constr type="r" for="ch" forName="maxNode" refType="w"/>
              <dgm:constr type="t" for="ch" forName="maxNode"/>
              <dgm:constr type="h" for="ch" forName="maxNode" val="1"/>
              <dgm:constr type="userW" for="des" forName="desText" refType="w" refFor="ch" refForName="maxNode"/>
            </dgm:constrLst>
          </dgm:if>
          <dgm:else name="Name6">
            <dgm:constrLst>
              <dgm:constr type="h" for="ch" forName="picture_1" refType="h" fact="0.909"/>
              <dgm:constr type="w" for="ch" forName="picture_1" refType="h" refFor="ch" refForName="picture_1" op="equ" fact="0.784"/>
              <dgm:constr type="r" for="ch" forName="picture_1" refType="w"/>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r" for="ch" forName="text_1" refType="w"/>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l" refFor="ch" refForName="picture_1"/>
              <dgm:constr type="h" for="des" forName="pair" refType="h" refFor="ch" refForName="picture_1" fact="0.27"/>
              <dgm:constr type="h" for="des" forName="spaceV" refType="h" refFor="ch" refForName="picture_1" fact="0.0486"/>
              <dgm:constr type="r" for="ch" forName="maxNode" refType="l" refFor="ch" refForName="picture_1"/>
              <dgm:constr type="rOff" for="ch" forName="maxNode" refType="h" refFor="des" refForName="pair" fact="-0.5"/>
              <dgm:constr type="l" for="ch" forName="maxNode"/>
              <dgm:constr type="t" for="ch" forName="maxNode"/>
              <dgm:constr type="h" for="ch" forName="maxNode" val="1"/>
              <dgm:constr type="userW" for="des" forName="desText" refType="w" refFor="ch" refForName="maxNode"/>
            </dgm:constrLst>
          </dgm:else>
        </dgm:choose>
      </dgm:if>
      <dgm:else name="Name7">
        <dgm:choose name="Name8">
          <dgm:if name="Name9" func="var" arg="dir" op="equ" val="norm">
            <dgm:constrLst>
              <dgm:constr type="h" for="ch" forName="picture_1" refType="h" fact="0.909"/>
              <dgm:constr type="w" for="ch" forName="picture_1" refType="h" refFor="ch" refForName="picture_1" op="equ" fact="0.784"/>
              <dgm:constr type="l" for="ch" forName="picture_1"/>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r" refFor="ch" refForName="picture_1"/>
              <dgm:constr type="h" for="des" forName="pair" refType="h" refFor="ch" refForName="picture_1" fact="0.27"/>
              <dgm:constr type="h" for="des" forName="spaceV" refType="h" refFor="ch" refForName="picture_1" fact="0.0486"/>
              <dgm:constr type="l" for="ch" forName="maxNode" refType="r" refFor="ch" refForName="picture_1"/>
              <dgm:constr type="lOff" for="ch" forName="maxNode" refType="h" refFor="des" refForName="pair" fact="0.5"/>
              <dgm:constr type="r" for="ch" forName="maxNode" refType="w"/>
              <dgm:constr type="t" for="ch" forName="maxNode"/>
              <dgm:constr type="h" for="ch" forName="maxNode" val="1"/>
              <dgm:constr type="userW" for="des" forName="desText" refType="w" refFor="ch" refForName="maxNode"/>
            </dgm:constrLst>
          </dgm:if>
          <dgm:else name="Name10">
            <dgm:constrLst>
              <dgm:constr type="h" for="ch" forName="picture_1" refType="h" fact="0.909"/>
              <dgm:constr type="w" for="ch" forName="picture_1" refType="h" refFor="ch" refForName="picture_1" op="equ" fact="0.784"/>
              <dgm:constr type="r" for="ch" forName="picture_1" refType="w"/>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r" for="ch" forName="text_1" refType="w"/>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l" refFor="ch" refForName="picture_1"/>
              <dgm:constr type="h" for="des" forName="pair" refType="h" refFor="ch" refForName="picture_1" fact="0.27"/>
              <dgm:constr type="h" for="des" forName="spaceV" refType="h" refFor="ch" refForName="picture_1" fact="0.0486"/>
              <dgm:constr type="r" for="ch" forName="maxNode" refType="l" refFor="ch" refForName="picture_1"/>
              <dgm:constr type="rOff" for="ch" forName="maxNode" refType="h" refFor="des" refForName="pair" fact="-0.5"/>
              <dgm:constr type="l" for="ch" forName="maxNode"/>
              <dgm:constr type="t" for="ch" forName="maxNode"/>
              <dgm:constr type="h" for="ch" forName="maxNode" val="1"/>
              <dgm:constr type="userW" for="des" forName="desText" refType="w" refFor="ch" refForName="maxNode"/>
            </dgm:constrLst>
          </dgm:else>
        </dgm:choose>
      </dgm:else>
    </dgm:choose>
    <dgm:forEach name="Name11" axis="ch" ptType="sibTrans" hideLastTrans="0" cnt="1">
      <dgm:layoutNode name="picture_1" styleLbl="bgImgPlace1">
        <dgm:alg type="sp"/>
        <dgm:shape xmlns:r="http://schemas.openxmlformats.org/officeDocument/2006/relationships" type="roundRect" r:blip="" blipPhldr="1">
          <dgm:adjLst/>
        </dgm:shape>
        <dgm:presOf axis="self"/>
      </dgm:layoutNode>
    </dgm:forEach>
    <dgm:forEach name="Name12" axis="ch" ptType="node" cnt="1">
      <dgm:layoutNode name="text_1" styleLbl="node1">
        <dgm:varLst>
          <dgm:bulletEnabled val="1"/>
        </dgm:varLst>
        <dgm:choose name="Name13">
          <dgm:if name="Name14" func="var" arg="dir" op="equ" val="norm">
            <dgm:alg type="tx">
              <dgm:param type="txAnchorVert" val="b"/>
              <dgm:param type="parTxLTRAlign" val="l"/>
              <dgm:param type="shpTxLTRAlignCh" val="l"/>
              <dgm:param type="parTxRTLAlign" val="l"/>
              <dgm:param type="shpTxRTLAlignCh" val="l"/>
            </dgm:alg>
          </dgm:if>
          <dgm:else name="Name15">
            <dgm:alg type="tx">
              <dgm:param type="txAnchorVert" val="b"/>
              <dgm:param type="parTxLTRAlign" val="r"/>
              <dgm:param type="shpTxLTRAlignCh" val="r"/>
              <dgm:param type="parTxRTLAlign" val="r"/>
              <dgm:param type="shpTxRTLAlignCh" val="r"/>
            </dgm:alg>
          </dgm:else>
        </dgm:choose>
        <dgm:shape xmlns:r="http://schemas.openxmlformats.org/officeDocument/2006/relationships" type="rect" r:blip="" hideGeom="1">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choose name="Name16">
      <dgm:if name="Name17" axis="ch" ptType="node" func="cnt" op="gte" val="2">
        <dgm:layoutNode name="linV">
          <dgm:choose name="Name18">
            <dgm:if name="Name19" func="var" arg="dir" op="equ" val="norm">
              <dgm:alg type="lin">
                <dgm:param type="linDir" val="fromT"/>
                <dgm:param type="vertAlign" val="t"/>
                <dgm:param type="fallback" val="1D"/>
                <dgm:param type="horzAlign" val="l"/>
                <dgm:param type="nodeHorzAlign" val="l"/>
              </dgm:alg>
            </dgm:if>
            <dgm:else name="Name20">
              <dgm:alg type="lin">
                <dgm:param type="linDir" val="fromT"/>
                <dgm:param type="vertAlign" val="t"/>
                <dgm:param type="fallback" val="1D"/>
                <dgm:param type="horzAlign" val="r"/>
                <dgm:param type="nodeHorzAlign" val="r"/>
              </dgm:alg>
            </dgm:else>
          </dgm:choose>
          <dgm:shape xmlns:r="http://schemas.openxmlformats.org/officeDocument/2006/relationships" r:blip="">
            <dgm:adjLst/>
          </dgm:shape>
          <dgm:constrLst>
            <dgm:constr type="w" for="ch" forName="spaceV" val="1"/>
            <dgm:constr type="w" for="ch" forName="pair" refType="w" op="equ"/>
            <dgm:constr type="w" for="des" forName="desText" op="equ"/>
            <dgm:constr type="primFontSz" for="des" forName="desText" op="equ" val="65"/>
          </dgm:constrLst>
          <dgm:forEach name="Name21" axis="ch" ptType="node" st="2">
            <dgm:layoutNode name="pair">
              <dgm:alg type="composite"/>
              <dgm:shape xmlns:r="http://schemas.openxmlformats.org/officeDocument/2006/relationships" r:blip="">
                <dgm:adjLst/>
              </dgm:shape>
              <dgm:choose name="Name22">
                <dgm:if name="Name23" func="var" arg="dir" op="equ" val="norm">
                  <dgm:constrLst>
                    <dgm:constr type="userC"/>
                    <dgm:constr type="l" for="ch" forName="spaceH"/>
                    <dgm:constr type="r" for="ch" forName="spaceH" refType="userC"/>
                    <dgm:constr type="ctrY" for="ch" forName="spaceH" refType="w" fact="0.5"/>
                    <dgm:constr type="h" for="ch" forName="spaceH" val="1"/>
                    <dgm:constr type="w" for="ch" forName="desPictures" refType="h"/>
                    <dgm:constr type="h" for="ch" forName="desPictures" refType="w" refFor="ch" refForName="desPictures" op="equ"/>
                    <dgm:constr type="ctrX" for="ch" forName="desPictures" refType="userC"/>
                    <dgm:constr type="ctrY" for="ch" forName="desPictures" refType="w" fact="0.5"/>
                    <dgm:constr type="l" for="ch" forName="desTextWrapper" refType="r" refFor="ch" refForName="desPictures"/>
                    <dgm:constr type="ctrY" for="ch" forName="desTextWrapper" refType="w" fact="0.5"/>
                    <dgm:constr type="h" for="ch" forName="desTextWrapper" refType="h"/>
                    <dgm:constr type="h" for="des" forName="desText" refType="h"/>
                  </dgm:constrLst>
                </dgm:if>
                <dgm:else name="Name24">
                  <dgm:constrLst>
                    <dgm:constr type="userC"/>
                    <dgm:constr type="r" for="ch" forName="spaceH" refType="w"/>
                    <dgm:constr type="l" for="ch" forName="spaceH" refType="userC"/>
                    <dgm:constr type="ctrY" for="ch" forName="spaceH" refType="w" fact="0.5"/>
                    <dgm:constr type="h" for="ch" forName="spaceH" val="1"/>
                    <dgm:constr type="w" for="ch" forName="desPictures" refType="h"/>
                    <dgm:constr type="h" for="ch" forName="desPictures" refType="w" refFor="ch" refForName="desPictures" op="equ"/>
                    <dgm:constr type="ctrX" for="ch" forName="desPictures" refType="userC"/>
                    <dgm:constr type="ctrY" for="ch" forName="desPictures" refType="w" fact="0.5"/>
                    <dgm:constr type="r" for="ch" forName="desTextWrapper" refType="l" refFor="ch" refForName="desPictures"/>
                    <dgm:constr type="ctrY" for="ch" forName="desTextWrapper" refType="w" fact="0.5"/>
                    <dgm:constr type="h" for="ch" forName="desTextWrapper" refType="h"/>
                    <dgm:constr type="h" for="des" forName="desText" refType="h"/>
                  </dgm:constrLst>
                </dgm:else>
              </dgm:choose>
              <dgm:layoutNode name="spaceH">
                <dgm:alg type="sp"/>
                <dgm:shape xmlns:r="http://schemas.openxmlformats.org/officeDocument/2006/relationships" type="rect" r:blip="" hideGeom="1">
                  <dgm:adjLst/>
                </dgm:shape>
                <dgm:presOf/>
              </dgm:layoutNode>
              <dgm:layoutNode name="desPictures" styleLbl="alignImgPlace1">
                <dgm:alg type="sp"/>
                <dgm:shape xmlns:r="http://schemas.openxmlformats.org/officeDocument/2006/relationships" type="ellipse" r:blip="" blipPhldr="1">
                  <dgm:adjLst/>
                </dgm:shape>
                <dgm:presOf/>
              </dgm:layoutNode>
              <dgm:layoutNode name="desTextWrapper">
                <dgm:choose name="Name25">
                  <dgm:if name="Name26" func="var" arg="dir" op="equ" val="norm">
                    <dgm:alg type="lin">
                      <dgm:param type="horzAlign" val="l"/>
                    </dgm:alg>
                  </dgm:if>
                  <dgm:else name="Name27">
                    <dgm:alg type="lin">
                      <dgm:param type="horzAlign" val="r"/>
                    </dgm:alg>
                  </dgm:else>
                </dgm:choose>
                <dgm:layoutNode name="desText" styleLbl="revTx">
                  <dgm:varLst>
                    <dgm:bulletEnabled val="1"/>
                  </dgm:varLst>
                  <dgm:choose name="Name28">
                    <dgm:if name="Name29" func="var" arg="dir" op="equ" val="norm">
                      <dgm:alg type="tx">
                        <dgm:param type="parTxLTRAlign" val="l"/>
                        <dgm:param type="shpTxLTRAlignCh" val="l"/>
                        <dgm:param type="parTxRTLAlign" val="r"/>
                        <dgm:param type="shpTxRTLAlignCh" val="r"/>
                      </dgm:alg>
                    </dgm:if>
                    <dgm:else name="Name30">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2"/>
                    <dgm:constr type="rMarg" refType="primFontSz" fact="0.2"/>
                    <dgm:constr type="tMarg" refType="primFontSz" fact="0.1"/>
                    <dgm:constr type="bMarg" refType="primFontSz" fact="0.1"/>
                  </dgm:constrLst>
                  <dgm:ruleLst>
                    <dgm:rule type="w" val="NaN" fact="1" max="NaN"/>
                    <dgm:rule type="primFontSz" val="5" fact="NaN" max="NaN"/>
                  </dgm:ruleLst>
                </dgm:layoutNode>
              </dgm:layoutNode>
            </dgm:layoutNode>
            <dgm:forEach name="Name31" axis="followSib" ptType="sibTrans" cnt="1">
              <dgm:layoutNode name="spaceV">
                <dgm:alg type="sp"/>
                <dgm:shape xmlns:r="http://schemas.openxmlformats.org/officeDocument/2006/relationships" r:blip="">
                  <dgm:adjLst/>
                </dgm:shape>
                <dgm:presOf/>
              </dgm:layoutNode>
            </dgm:forEach>
          </dgm:forEach>
        </dgm:layoutNode>
      </dgm:if>
      <dgm:else name="Name32"/>
    </dgm:choose>
    <dgm:layoutNode name="maxNode">
      <dgm:alg type="lin"/>
      <dgm:shape xmlns:r="http://schemas.openxmlformats.org/officeDocument/2006/relationships" r:blip="">
        <dgm:adjLst/>
      </dgm:shape>
      <dgm:presOf/>
      <dgm:constrLst>
        <dgm:constr type="w" for="ch"/>
        <dgm:constr type="h" for="ch"/>
      </dgm:constrLst>
      <dgm:layoutNode name="Name33">
        <dgm:alg type="sp"/>
        <dgm:shape xmlns:r="http://schemas.openxmlformats.org/officeDocument/2006/relationships" r:blip="">
          <dgm:adjLst/>
        </dgm:shape>
        <dgm:presOf/>
      </dgm:layoutNode>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0A625521-94A0-460B-B873-2E433DA52D80}" type="datetimeFigureOut">
              <a:rPr lang="en-GB" smtClean="0"/>
              <a:t>22/07/2019</a:t>
            </a:fld>
            <a:endParaRPr lang="en-GB"/>
          </a:p>
        </p:txBody>
      </p:sp>
      <p:sp>
        <p:nvSpPr>
          <p:cNvPr id="4" name="Footer Placeholder 3"/>
          <p:cNvSpPr>
            <a:spLocks noGrp="1"/>
          </p:cNvSpPr>
          <p:nvPr>
            <p:ph type="ftr" sz="quarter" idx="2"/>
          </p:nvPr>
        </p:nvSpPr>
        <p:spPr>
          <a:xfrm>
            <a:off x="0" y="9428163"/>
            <a:ext cx="2946400" cy="4968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49688" y="9428163"/>
            <a:ext cx="2946400" cy="496887"/>
          </a:xfrm>
          <a:prstGeom prst="rect">
            <a:avLst/>
          </a:prstGeom>
        </p:spPr>
        <p:txBody>
          <a:bodyPr vert="horz" lIns="91440" tIns="45720" rIns="91440" bIns="45720" rtlCol="0" anchor="b"/>
          <a:lstStyle>
            <a:lvl1pPr algn="r">
              <a:defRPr sz="1200"/>
            </a:lvl1pPr>
          </a:lstStyle>
          <a:p>
            <a:fld id="{BDFDDCCF-4F6E-433A-B627-E700498FE5DF}" type="slidenum">
              <a:rPr lang="en-GB" smtClean="0"/>
              <a:t>‹#›</a:t>
            </a:fld>
            <a:endParaRPr lang="en-GB"/>
          </a:p>
        </p:txBody>
      </p:sp>
    </p:spTree>
    <p:extLst>
      <p:ext uri="{BB962C8B-B14F-4D97-AF65-F5344CB8AC3E}">
        <p14:creationId xmlns:p14="http://schemas.microsoft.com/office/powerpoint/2010/main" val="14269968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A1C09885-28EA-4237-A901-9CD6E5749D66}" type="datetimeFigureOut">
              <a:rPr lang="en-US" smtClean="0"/>
              <a:t>7/22/2019</a:t>
            </a:fld>
            <a:endParaRPr lang="en-US"/>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450" y="4776788"/>
            <a:ext cx="5438775" cy="390842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49688" y="9429750"/>
            <a:ext cx="2946400" cy="496888"/>
          </a:xfrm>
          <a:prstGeom prst="rect">
            <a:avLst/>
          </a:prstGeom>
        </p:spPr>
        <p:txBody>
          <a:bodyPr vert="horz" lIns="91440" tIns="45720" rIns="91440" bIns="45720" rtlCol="0" anchor="b"/>
          <a:lstStyle>
            <a:lvl1pPr algn="r">
              <a:defRPr sz="1200"/>
            </a:lvl1pPr>
          </a:lstStyle>
          <a:p>
            <a:fld id="{38D7E7C3-3549-41C6-9C44-2DE7C3A0318E}" type="slidenum">
              <a:rPr lang="en-US" smtClean="0"/>
              <a:t>‹#›</a:t>
            </a:fld>
            <a:endParaRPr lang="en-US"/>
          </a:p>
        </p:txBody>
      </p:sp>
    </p:spTree>
    <p:extLst>
      <p:ext uri="{BB962C8B-B14F-4D97-AF65-F5344CB8AC3E}">
        <p14:creationId xmlns:p14="http://schemas.microsoft.com/office/powerpoint/2010/main" val="39540928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F2365E8-9FAB-4DFF-B1CE-C3F234FB766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43026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Rot="1" noChangeAspect="1" noChangeArrowheads="1" noTextEdit="1"/>
          </p:cNvSpPr>
          <p:nvPr>
            <p:ph type="sldImg"/>
          </p:nvPr>
        </p:nvSpPr>
        <p:spPr>
          <a:xfrm>
            <a:off x="409575" y="695325"/>
            <a:ext cx="6178550" cy="3476625"/>
          </a:xfrm>
          <a:ln/>
        </p:spPr>
      </p:sp>
      <p:sp>
        <p:nvSpPr>
          <p:cNvPr id="16387"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27412782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28650" lvl="1"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a:defRPr/>
            </a:pPr>
            <a:fld id="{8DB8C9F8-2507-43B8-94EB-5DEE5D53B02A}" type="slidenum">
              <a:rPr lang="en-US" smtClean="0"/>
              <a:pPr>
                <a:defRPr/>
              </a:pPr>
              <a:t>13</a:t>
            </a:fld>
            <a:endParaRPr lang="en-US"/>
          </a:p>
        </p:txBody>
      </p:sp>
    </p:spTree>
    <p:extLst>
      <p:ext uri="{BB962C8B-B14F-4D97-AF65-F5344CB8AC3E}">
        <p14:creationId xmlns:p14="http://schemas.microsoft.com/office/powerpoint/2010/main" val="39492546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a:defRPr/>
            </a:pPr>
            <a:fld id="{8DB8C9F8-2507-43B8-94EB-5DEE5D53B02A}" type="slidenum">
              <a:rPr lang="en-US" smtClean="0"/>
              <a:pPr>
                <a:defRPr/>
              </a:pPr>
              <a:t>14</a:t>
            </a:fld>
            <a:endParaRPr lang="en-US"/>
          </a:p>
        </p:txBody>
      </p:sp>
    </p:spTree>
    <p:extLst>
      <p:ext uri="{BB962C8B-B14F-4D97-AF65-F5344CB8AC3E}">
        <p14:creationId xmlns:p14="http://schemas.microsoft.com/office/powerpoint/2010/main" val="22265494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sz="1200" kern="1200" dirty="0">
              <a:solidFill>
                <a:schemeClr val="tx1"/>
              </a:solidFill>
              <a:effectLst/>
              <a:latin typeface="Arial" charset="0"/>
              <a:ea typeface="ヒラギノ角ゴ Pro W3" pitchFamily="1" charset="-128"/>
              <a:cs typeface="+mn-cs"/>
            </a:endParaRPr>
          </a:p>
        </p:txBody>
      </p:sp>
      <p:sp>
        <p:nvSpPr>
          <p:cNvPr id="4" name="Slide Number Placeholder 3"/>
          <p:cNvSpPr>
            <a:spLocks noGrp="1"/>
          </p:cNvSpPr>
          <p:nvPr>
            <p:ph type="sldNum" sz="quarter" idx="5"/>
          </p:nvPr>
        </p:nvSpPr>
        <p:spPr/>
        <p:txBody>
          <a:bodyPr/>
          <a:lstStyle/>
          <a:p>
            <a:pPr>
              <a:defRPr/>
            </a:pPr>
            <a:fld id="{8DB8C9F8-2507-43B8-94EB-5DEE5D53B02A}" type="slidenum">
              <a:rPr lang="en-US" smtClean="0"/>
              <a:pPr>
                <a:defRPr/>
              </a:pPr>
              <a:t>15</a:t>
            </a:fld>
            <a:endParaRPr lang="en-US"/>
          </a:p>
        </p:txBody>
      </p:sp>
    </p:spTree>
    <p:extLst>
      <p:ext uri="{BB962C8B-B14F-4D97-AF65-F5344CB8AC3E}">
        <p14:creationId xmlns:p14="http://schemas.microsoft.com/office/powerpoint/2010/main" val="29534552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DB8C9F8-2507-43B8-94EB-5DEE5D53B02A}" type="slidenum">
              <a:rPr lang="en-US" smtClean="0"/>
              <a:pPr>
                <a:defRPr/>
              </a:pPr>
              <a:t>16</a:t>
            </a:fld>
            <a:endParaRPr lang="en-US"/>
          </a:p>
        </p:txBody>
      </p:sp>
    </p:spTree>
    <p:extLst>
      <p:ext uri="{BB962C8B-B14F-4D97-AF65-F5344CB8AC3E}">
        <p14:creationId xmlns:p14="http://schemas.microsoft.com/office/powerpoint/2010/main" val="25044010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spect="1" noChangeArrowheads="1" noTextEdit="1"/>
          </p:cNvSpPr>
          <p:nvPr>
            <p:ph type="sldImg"/>
          </p:nvPr>
        </p:nvSpPr>
        <p:spPr>
          <a:xfrm>
            <a:off x="409575" y="695325"/>
            <a:ext cx="6178550" cy="3476625"/>
          </a:xfrm>
          <a:ln/>
        </p:spPr>
      </p:sp>
      <p:sp>
        <p:nvSpPr>
          <p:cNvPr id="17411"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3975237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F2365E8-9FAB-4DFF-B1CE-C3F234FB766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65920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DB8C9F8-2507-43B8-94EB-5DEE5D53B02A}" type="slidenum">
              <a:rPr lang="en-US" smtClean="0"/>
              <a:pPr>
                <a:defRPr/>
              </a:pPr>
              <a:t>5</a:t>
            </a:fld>
            <a:endParaRPr lang="en-US"/>
          </a:p>
        </p:txBody>
      </p:sp>
    </p:spTree>
    <p:extLst>
      <p:ext uri="{BB962C8B-B14F-4D97-AF65-F5344CB8AC3E}">
        <p14:creationId xmlns:p14="http://schemas.microsoft.com/office/powerpoint/2010/main" val="18257487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D7E7C3-3549-41C6-9C44-2DE7C3A0318E}" type="slidenum">
              <a:rPr lang="en-US" smtClean="0"/>
              <a:t>6</a:t>
            </a:fld>
            <a:endParaRPr lang="en-US"/>
          </a:p>
        </p:txBody>
      </p:sp>
    </p:spTree>
    <p:extLst>
      <p:ext uri="{BB962C8B-B14F-4D97-AF65-F5344CB8AC3E}">
        <p14:creationId xmlns:p14="http://schemas.microsoft.com/office/powerpoint/2010/main" val="11413493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DB8C9F8-2507-43B8-94EB-5DEE5D53B02A}" type="slidenum">
              <a:rPr lang="en-US" smtClean="0"/>
              <a:pPr>
                <a:defRPr/>
              </a:pPr>
              <a:t>7</a:t>
            </a:fld>
            <a:endParaRPr lang="en-US"/>
          </a:p>
        </p:txBody>
      </p:sp>
    </p:spTree>
    <p:extLst>
      <p:ext uri="{BB962C8B-B14F-4D97-AF65-F5344CB8AC3E}">
        <p14:creationId xmlns:p14="http://schemas.microsoft.com/office/powerpoint/2010/main" val="25037049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D7E7C3-3549-41C6-9C44-2DE7C3A0318E}" type="slidenum">
              <a:rPr lang="en-US" smtClean="0"/>
              <a:t>8</a:t>
            </a:fld>
            <a:endParaRPr lang="en-US"/>
          </a:p>
        </p:txBody>
      </p:sp>
    </p:spTree>
    <p:extLst>
      <p:ext uri="{BB962C8B-B14F-4D97-AF65-F5344CB8AC3E}">
        <p14:creationId xmlns:p14="http://schemas.microsoft.com/office/powerpoint/2010/main" val="10659969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sz="1200" b="0" i="0" kern="1200" dirty="0">
              <a:solidFill>
                <a:schemeClr val="tx1"/>
              </a:solidFill>
              <a:effectLst/>
              <a:latin typeface="Arial" charset="0"/>
              <a:ea typeface="ヒラギノ角ゴ Pro W3" pitchFamily="1" charset="-128"/>
              <a:cs typeface="+mn-cs"/>
            </a:endParaRPr>
          </a:p>
        </p:txBody>
      </p:sp>
      <p:sp>
        <p:nvSpPr>
          <p:cNvPr id="4" name="Slide Number Placeholder 3"/>
          <p:cNvSpPr>
            <a:spLocks noGrp="1"/>
          </p:cNvSpPr>
          <p:nvPr>
            <p:ph type="sldNum" sz="quarter" idx="10"/>
          </p:nvPr>
        </p:nvSpPr>
        <p:spPr/>
        <p:txBody>
          <a:bodyPr/>
          <a:lstStyle/>
          <a:p>
            <a:pPr>
              <a:defRPr/>
            </a:pPr>
            <a:fld id="{8DB8C9F8-2507-43B8-94EB-5DEE5D53B02A}" type="slidenum">
              <a:rPr lang="en-US" smtClean="0"/>
              <a:pPr>
                <a:defRPr/>
              </a:pPr>
              <a:t>9</a:t>
            </a:fld>
            <a:endParaRPr lang="en-US"/>
          </a:p>
        </p:txBody>
      </p:sp>
    </p:spTree>
    <p:extLst>
      <p:ext uri="{BB962C8B-B14F-4D97-AF65-F5344CB8AC3E}">
        <p14:creationId xmlns:p14="http://schemas.microsoft.com/office/powerpoint/2010/main" val="28093719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Rot="1" noChangeAspect="1" noChangeArrowheads="1" noTextEdit="1"/>
          </p:cNvSpPr>
          <p:nvPr>
            <p:ph type="sldImg"/>
          </p:nvPr>
        </p:nvSpPr>
        <p:spPr>
          <a:xfrm>
            <a:off x="409575" y="695325"/>
            <a:ext cx="6178550" cy="3476625"/>
          </a:xfrm>
          <a:ln/>
        </p:spPr>
      </p:sp>
      <p:sp>
        <p:nvSpPr>
          <p:cNvPr id="15363" name="Rectangle 3"/>
          <p:cNvSpPr>
            <a:spLocks noGrp="1" noChangeArrowheads="1"/>
          </p:cNvSpPr>
          <p:nvPr>
            <p:ph type="body" idx="1"/>
          </p:nvPr>
        </p:nvSpPr>
        <p:spPr>
          <a:noFill/>
          <a:ln/>
        </p:spPr>
        <p:txBody>
          <a:bodyPr/>
          <a:lstStyle/>
          <a:p>
            <a:pPr marL="171450" indent="-171450" eaLnBrk="1" hangingPunct="1">
              <a:buFont typeface="Arial" panose="020B0604020202020204" pitchFamily="34" charset="0"/>
              <a:buChar char="•"/>
            </a:pPr>
            <a:endParaRPr lang="en-US" dirty="0"/>
          </a:p>
        </p:txBody>
      </p:sp>
    </p:spTree>
    <p:extLst>
      <p:ext uri="{BB962C8B-B14F-4D97-AF65-F5344CB8AC3E}">
        <p14:creationId xmlns:p14="http://schemas.microsoft.com/office/powerpoint/2010/main" val="26136888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Rot="1" noChangeAspect="1" noChangeArrowheads="1" noTextEdit="1"/>
          </p:cNvSpPr>
          <p:nvPr>
            <p:ph type="sldImg"/>
          </p:nvPr>
        </p:nvSpPr>
        <p:spPr>
          <a:xfrm>
            <a:off x="409575" y="695325"/>
            <a:ext cx="6178550" cy="3476625"/>
          </a:xfrm>
          <a:ln/>
        </p:spPr>
      </p:sp>
      <p:sp>
        <p:nvSpPr>
          <p:cNvPr id="15363"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89489504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Title with logo">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93306"/>
            <a:ext cx="12192000" cy="685800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296" y="6111995"/>
            <a:ext cx="12347682" cy="746005"/>
          </a:xfrm>
          <a:prstGeom prst="rect">
            <a:avLst/>
          </a:prstGeom>
        </p:spPr>
      </p:pic>
      <p:sp>
        <p:nvSpPr>
          <p:cNvPr id="2" name="Title 1"/>
          <p:cNvSpPr>
            <a:spLocks noGrp="1"/>
          </p:cNvSpPr>
          <p:nvPr>
            <p:ph type="title" hasCustomPrompt="1"/>
          </p:nvPr>
        </p:nvSpPr>
        <p:spPr>
          <a:xfrm>
            <a:off x="750459" y="274639"/>
            <a:ext cx="10691084" cy="1143000"/>
          </a:xfrm>
        </p:spPr>
        <p:txBody>
          <a:bodyPr>
            <a:normAutofit/>
          </a:bodyPr>
          <a:lstStyle>
            <a:lvl1pPr>
              <a:defRPr sz="4000" b="1">
                <a:solidFill>
                  <a:srgbClr val="E8303B"/>
                </a:solidFill>
                <a:latin typeface="Franklin Gothic Book" panose="020B05030201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750459" y="1600202"/>
            <a:ext cx="10691084" cy="4525963"/>
          </a:xfrm>
        </p:spPr>
        <p:txBody>
          <a:bodyPr vert="eaVert"/>
          <a:lstStyle>
            <a:lvl1pPr>
              <a:defRPr>
                <a:latin typeface="Raleway" panose="020B0503030101060003" pitchFamily="34" charset="0"/>
              </a:defRPr>
            </a:lvl1pPr>
            <a:lvl2pPr>
              <a:defRPr>
                <a:latin typeface="Raleway" panose="020B0503030101060003" pitchFamily="34" charset="0"/>
              </a:defRPr>
            </a:lvl2pPr>
            <a:lvl3pPr>
              <a:defRPr>
                <a:latin typeface="Raleway" panose="020B0503030101060003" pitchFamily="34" charset="0"/>
              </a:defRPr>
            </a:lvl3pPr>
            <a:lvl4pPr>
              <a:defRPr>
                <a:latin typeface="Raleway" panose="020B0503030101060003" pitchFamily="34" charset="0"/>
              </a:defRPr>
            </a:lvl4pPr>
            <a:lvl5pPr>
              <a:defRPr>
                <a:latin typeface="Raleway" panose="020B0503030101060003"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930156" y="6111995"/>
            <a:ext cx="4331688" cy="846842"/>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296" y="6111995"/>
            <a:ext cx="12347682" cy="746005"/>
          </a:xfrm>
          <a:prstGeom prst="rect">
            <a:avLst/>
          </a:prstGeom>
        </p:spPr>
      </p:pic>
      <p:sp>
        <p:nvSpPr>
          <p:cNvPr id="2" name="Title 1"/>
          <p:cNvSpPr>
            <a:spLocks noGrp="1"/>
          </p:cNvSpPr>
          <p:nvPr>
            <p:ph type="title" hasCustomPrompt="1"/>
          </p:nvPr>
        </p:nvSpPr>
        <p:spPr/>
        <p:txBody>
          <a:bodyPr>
            <a:normAutofit/>
          </a:bodyPr>
          <a:lstStyle>
            <a:lvl1pPr>
              <a:defRPr sz="4000" b="1">
                <a:solidFill>
                  <a:srgbClr val="E8303B"/>
                </a:solidFill>
                <a:latin typeface="Franklin Gothic Book" panose="020B05030201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Franklin Gothic Book" panose="020B0503020102020204" pitchFamily="34" charset="0"/>
              </a:defRPr>
            </a:lvl1pPr>
            <a:lvl2pPr>
              <a:defRPr>
                <a:latin typeface="Franklin Gothic Book" panose="020B0503020102020204" pitchFamily="34" charset="0"/>
              </a:defRPr>
            </a:lvl2pPr>
            <a:lvl3pPr>
              <a:defRPr>
                <a:latin typeface="Franklin Gothic Book" panose="020B0503020102020204" pitchFamily="34" charset="0"/>
              </a:defRPr>
            </a:lvl3pPr>
            <a:lvl4pPr>
              <a:defRPr>
                <a:latin typeface="Franklin Gothic Book" panose="020B0503020102020204" pitchFamily="34" charset="0"/>
              </a:defRPr>
            </a:lvl4pPr>
            <a:lvl5pPr>
              <a:defRPr>
                <a:latin typeface="Franklin Gothic Book" panose="020B05030201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930156" y="6111995"/>
            <a:ext cx="4331688" cy="846842"/>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12192000" cy="902811"/>
          </a:xfrm>
        </p:spPr>
        <p:txBody>
          <a:bodyPr lIns="182880" tIns="91440" rIns="182880" bIns="91440"/>
          <a:lstStyle>
            <a:lvl1pPr marL="0">
              <a:defRPr/>
            </a:lvl1pPr>
          </a:lstStyle>
          <a:p>
            <a:r>
              <a:rPr lang="en-US"/>
              <a:t>Click to edit Master title style</a:t>
            </a:r>
            <a:endParaRPr lang="en-US" dirty="0"/>
          </a:p>
        </p:txBody>
      </p:sp>
      <p:sp>
        <p:nvSpPr>
          <p:cNvPr id="5" name="Slide Number Placeholder 4"/>
          <p:cNvSpPr>
            <a:spLocks noGrp="1"/>
          </p:cNvSpPr>
          <p:nvPr>
            <p:ph type="sldNum" sz="quarter" idx="10"/>
          </p:nvPr>
        </p:nvSpPr>
        <p:spPr>
          <a:solidFill>
            <a:schemeClr val="accent1">
              <a:lumMod val="50000"/>
            </a:schemeClr>
          </a:solidFill>
        </p:spPr>
        <p:txBody>
          <a:bodyPr/>
          <a:lstStyle/>
          <a:p>
            <a:fld id="{D4325D4D-289E-48C1-B277-2BEB492A7D19}" type="slidenum">
              <a:rPr lang="en-US" smtClean="0"/>
              <a:pPr/>
              <a:t>‹#›</a:t>
            </a:fld>
            <a:endParaRPr lang="en-US" dirty="0"/>
          </a:p>
        </p:txBody>
      </p:sp>
      <p:sp>
        <p:nvSpPr>
          <p:cNvPr id="6" name="Footer Placeholder 5"/>
          <p:cNvSpPr>
            <a:spLocks noGrp="1"/>
          </p:cNvSpPr>
          <p:nvPr>
            <p:ph type="ftr" sz="quarter" idx="11"/>
          </p:nvPr>
        </p:nvSpPr>
        <p:spPr/>
        <p:txBody>
          <a:bodyPr/>
          <a:lstStyle/>
          <a:p>
            <a:r>
              <a:rPr lang="en-US"/>
              <a:t>CONFIDENTIAL</a:t>
            </a:r>
            <a:endParaRPr lang="en-US" dirty="0"/>
          </a:p>
        </p:txBody>
      </p:sp>
      <p:sp>
        <p:nvSpPr>
          <p:cNvPr id="11" name="Content Placeholder 10"/>
          <p:cNvSpPr>
            <a:spLocks noGrp="1"/>
          </p:cNvSpPr>
          <p:nvPr>
            <p:ph sz="quarter" idx="12"/>
          </p:nvPr>
        </p:nvSpPr>
        <p:spPr>
          <a:xfrm>
            <a:off x="609600" y="1487311"/>
            <a:ext cx="5181600" cy="4673600"/>
          </a:xfrm>
        </p:spPr>
        <p:txBody>
          <a:bodyPr/>
          <a:lstStyle/>
          <a:p>
            <a:pPr lvl="0"/>
            <a:r>
              <a:rPr lang="en-US"/>
              <a:t>Click to edit Master text styles</a:t>
            </a:r>
          </a:p>
          <a:p>
            <a:pPr lvl="1"/>
            <a:r>
              <a:rPr lang="en-US"/>
              <a:t>Second level</a:t>
            </a:r>
          </a:p>
          <a:p>
            <a:pPr lvl="2"/>
            <a:r>
              <a:rPr lang="en-US"/>
              <a:t>Third level</a:t>
            </a:r>
          </a:p>
        </p:txBody>
      </p:sp>
      <p:sp>
        <p:nvSpPr>
          <p:cNvPr id="13" name="Content Placeholder 12"/>
          <p:cNvSpPr>
            <a:spLocks noGrp="1"/>
          </p:cNvSpPr>
          <p:nvPr>
            <p:ph sz="quarter" idx="13"/>
          </p:nvPr>
        </p:nvSpPr>
        <p:spPr>
          <a:xfrm>
            <a:off x="6400800" y="1487310"/>
            <a:ext cx="5181600" cy="4684889"/>
          </a:xfr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3173209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12192000" cy="902811"/>
          </a:xfrm>
        </p:spPr>
        <p:txBody>
          <a:bodyPr lIns="182880" tIns="91440" rIns="182880" bIns="91440"/>
          <a:lstStyle>
            <a:lvl1pPr marL="0">
              <a:defRPr/>
            </a:lvl1pPr>
          </a:lstStyle>
          <a:p>
            <a:r>
              <a:rPr lang="en-US"/>
              <a:t>Click to edit Master title style</a:t>
            </a:r>
            <a:endParaRPr lang="en-US" dirty="0"/>
          </a:p>
        </p:txBody>
      </p:sp>
      <p:sp>
        <p:nvSpPr>
          <p:cNvPr id="5" name="Slide Number Placeholder 4"/>
          <p:cNvSpPr>
            <a:spLocks noGrp="1"/>
          </p:cNvSpPr>
          <p:nvPr>
            <p:ph type="sldNum" sz="quarter" idx="10"/>
          </p:nvPr>
        </p:nvSpPr>
        <p:spPr>
          <a:solidFill>
            <a:schemeClr val="accent1">
              <a:lumMod val="50000"/>
            </a:schemeClr>
          </a:solidFill>
        </p:spPr>
        <p:txBody>
          <a:bodyPr/>
          <a:lstStyle/>
          <a:p>
            <a:fld id="{D4325D4D-289E-48C1-B277-2BEB492A7D19}" type="slidenum">
              <a:rPr lang="en-US" smtClean="0"/>
              <a:pPr/>
              <a:t>‹#›</a:t>
            </a:fld>
            <a:endParaRPr lang="en-US" dirty="0"/>
          </a:p>
        </p:txBody>
      </p:sp>
      <p:sp>
        <p:nvSpPr>
          <p:cNvPr id="6" name="Footer Placeholder 5"/>
          <p:cNvSpPr>
            <a:spLocks noGrp="1"/>
          </p:cNvSpPr>
          <p:nvPr>
            <p:ph type="ftr" sz="quarter" idx="11"/>
          </p:nvPr>
        </p:nvSpPr>
        <p:spPr/>
        <p:txBody>
          <a:bodyPr/>
          <a:lstStyle/>
          <a:p>
            <a:r>
              <a:rPr lang="en-US"/>
              <a:t>CONFIDENTIAL</a:t>
            </a:r>
            <a:endParaRPr lang="en-US" dirty="0"/>
          </a:p>
        </p:txBody>
      </p:sp>
      <p:sp>
        <p:nvSpPr>
          <p:cNvPr id="11" name="Content Placeholder 10"/>
          <p:cNvSpPr>
            <a:spLocks noGrp="1"/>
          </p:cNvSpPr>
          <p:nvPr>
            <p:ph sz="quarter" idx="12"/>
          </p:nvPr>
        </p:nvSpPr>
        <p:spPr>
          <a:xfrm>
            <a:off x="609600" y="1487311"/>
            <a:ext cx="5181600" cy="4673600"/>
          </a:xfrm>
        </p:spPr>
        <p:txBody>
          <a:bodyPr/>
          <a:lstStyle/>
          <a:p>
            <a:pPr lvl="0"/>
            <a:r>
              <a:rPr lang="en-US"/>
              <a:t>Click to edit Master text styles</a:t>
            </a:r>
          </a:p>
          <a:p>
            <a:pPr lvl="1"/>
            <a:r>
              <a:rPr lang="en-US"/>
              <a:t>Second level</a:t>
            </a:r>
          </a:p>
          <a:p>
            <a:pPr lvl="2"/>
            <a:r>
              <a:rPr lang="en-US"/>
              <a:t>Third level</a:t>
            </a:r>
          </a:p>
        </p:txBody>
      </p:sp>
      <p:sp>
        <p:nvSpPr>
          <p:cNvPr id="13" name="Content Placeholder 12"/>
          <p:cNvSpPr>
            <a:spLocks noGrp="1"/>
          </p:cNvSpPr>
          <p:nvPr>
            <p:ph sz="quarter" idx="13"/>
          </p:nvPr>
        </p:nvSpPr>
        <p:spPr>
          <a:xfrm>
            <a:off x="6400800" y="1487310"/>
            <a:ext cx="5181600" cy="4684889"/>
          </a:xfr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3086256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D4325D4D-289E-48C1-B277-2BEB492A7D19}" type="slidenum">
              <a:rPr lang="en-US" smtClean="0"/>
              <a:pPr/>
              <a:t>‹#›</a:t>
            </a:fld>
            <a:endParaRPr lang="en-US" dirty="0"/>
          </a:p>
        </p:txBody>
      </p:sp>
      <p:sp>
        <p:nvSpPr>
          <p:cNvPr id="3" name="Footer Placeholder 2"/>
          <p:cNvSpPr>
            <a:spLocks noGrp="1"/>
          </p:cNvSpPr>
          <p:nvPr>
            <p:ph type="ftr" sz="quarter" idx="11"/>
          </p:nvPr>
        </p:nvSpPr>
        <p:spPr/>
        <p:txBody>
          <a:bodyPr/>
          <a:lstStyle/>
          <a:p>
            <a:r>
              <a:rPr lang="en-US"/>
              <a:t>CONFIDENTIAL</a:t>
            </a:r>
            <a:endParaRPr lang="en-US" dirty="0"/>
          </a:p>
        </p:txBody>
      </p:sp>
      <p:sp>
        <p:nvSpPr>
          <p:cNvPr id="4" name="Rectangle 3"/>
          <p:cNvSpPr/>
          <p:nvPr userDrawn="1"/>
        </p:nvSpPr>
        <p:spPr>
          <a:xfrm>
            <a:off x="0" y="0"/>
            <a:ext cx="12192000" cy="3733800"/>
          </a:xfrm>
          <a:prstGeom prst="rect">
            <a:avLst/>
          </a:prstGeom>
          <a:solidFill>
            <a:schemeClr val="accent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rgbClr val="FFFFFF"/>
              </a:solidFill>
            </a:endParaRPr>
          </a:p>
        </p:txBody>
      </p:sp>
      <p:sp>
        <p:nvSpPr>
          <p:cNvPr id="5" name="Rectangle 2"/>
          <p:cNvSpPr>
            <a:spLocks noGrp="1" noChangeArrowheads="1"/>
          </p:cNvSpPr>
          <p:nvPr>
            <p:ph type="ctrTitle" hasCustomPrompt="1"/>
          </p:nvPr>
        </p:nvSpPr>
        <p:spPr>
          <a:xfrm>
            <a:off x="609600" y="2671177"/>
            <a:ext cx="8636000" cy="820737"/>
          </a:xfrm>
          <a:noFill/>
        </p:spPr>
        <p:txBody>
          <a:bodyPr/>
          <a:lstStyle>
            <a:lvl1pPr algn="l">
              <a:defRPr sz="3733" b="1">
                <a:solidFill>
                  <a:schemeClr val="bg1"/>
                </a:solidFill>
                <a:latin typeface="Arial"/>
                <a:cs typeface="Arial"/>
              </a:defRPr>
            </a:lvl1pPr>
          </a:lstStyle>
          <a:p>
            <a:r>
              <a:rPr lang="en-US" dirty="0"/>
              <a:t>Click to edit title style</a:t>
            </a:r>
          </a:p>
        </p:txBody>
      </p:sp>
    </p:spTree>
    <p:extLst>
      <p:ext uri="{BB962C8B-B14F-4D97-AF65-F5344CB8AC3E}">
        <p14:creationId xmlns:p14="http://schemas.microsoft.com/office/powerpoint/2010/main" val="24776784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12192000" cy="902811"/>
          </a:xfrm>
        </p:spPr>
        <p:txBody>
          <a:bodyPr lIns="182880" tIns="91440" rIns="182880" bIns="91440"/>
          <a:lstStyle>
            <a:lvl1pPr marL="0">
              <a:defRPr/>
            </a:lvl1pPr>
          </a:lstStyle>
          <a:p>
            <a:r>
              <a:rPr lang="en-US"/>
              <a:t>Click to edit Master title style</a:t>
            </a:r>
            <a:endParaRPr lang="en-US" dirty="0"/>
          </a:p>
        </p:txBody>
      </p:sp>
      <p:sp>
        <p:nvSpPr>
          <p:cNvPr id="5" name="Slide Number Placeholder 4"/>
          <p:cNvSpPr>
            <a:spLocks noGrp="1"/>
          </p:cNvSpPr>
          <p:nvPr>
            <p:ph type="sldNum" sz="quarter" idx="10"/>
          </p:nvPr>
        </p:nvSpPr>
        <p:spPr>
          <a:solidFill>
            <a:schemeClr val="accent1">
              <a:lumMod val="50000"/>
            </a:schemeClr>
          </a:solidFill>
        </p:spPr>
        <p:txBody>
          <a:bodyPr/>
          <a:lstStyle/>
          <a:p>
            <a:fld id="{D4325D4D-289E-48C1-B277-2BEB492A7D19}" type="slidenum">
              <a:rPr lang="en-US" smtClean="0"/>
              <a:pPr/>
              <a:t>‹#›</a:t>
            </a:fld>
            <a:endParaRPr lang="en-US" dirty="0"/>
          </a:p>
        </p:txBody>
      </p:sp>
      <p:sp>
        <p:nvSpPr>
          <p:cNvPr id="6" name="Footer Placeholder 5"/>
          <p:cNvSpPr>
            <a:spLocks noGrp="1"/>
          </p:cNvSpPr>
          <p:nvPr>
            <p:ph type="ftr" sz="quarter" idx="11"/>
          </p:nvPr>
        </p:nvSpPr>
        <p:spPr/>
        <p:txBody>
          <a:bodyPr/>
          <a:lstStyle/>
          <a:p>
            <a:r>
              <a:rPr lang="en-US"/>
              <a:t>CONFIDENTIAL</a:t>
            </a:r>
            <a:endParaRPr lang="en-US" dirty="0"/>
          </a:p>
        </p:txBody>
      </p:sp>
      <p:sp>
        <p:nvSpPr>
          <p:cNvPr id="11" name="Content Placeholder 10"/>
          <p:cNvSpPr>
            <a:spLocks noGrp="1"/>
          </p:cNvSpPr>
          <p:nvPr>
            <p:ph sz="quarter" idx="12"/>
          </p:nvPr>
        </p:nvSpPr>
        <p:spPr>
          <a:xfrm>
            <a:off x="609600" y="1487311"/>
            <a:ext cx="5181600" cy="4673600"/>
          </a:xfrm>
        </p:spPr>
        <p:txBody>
          <a:bodyPr/>
          <a:lstStyle/>
          <a:p>
            <a:pPr lvl="0"/>
            <a:r>
              <a:rPr lang="en-US"/>
              <a:t>Click to edit Master text styles</a:t>
            </a:r>
          </a:p>
          <a:p>
            <a:pPr lvl="1"/>
            <a:r>
              <a:rPr lang="en-US"/>
              <a:t>Second level</a:t>
            </a:r>
          </a:p>
          <a:p>
            <a:pPr lvl="2"/>
            <a:r>
              <a:rPr lang="en-US"/>
              <a:t>Third level</a:t>
            </a:r>
          </a:p>
        </p:txBody>
      </p:sp>
      <p:sp>
        <p:nvSpPr>
          <p:cNvPr id="13" name="Content Placeholder 12"/>
          <p:cNvSpPr>
            <a:spLocks noGrp="1"/>
          </p:cNvSpPr>
          <p:nvPr>
            <p:ph sz="quarter" idx="13"/>
          </p:nvPr>
        </p:nvSpPr>
        <p:spPr>
          <a:xfrm>
            <a:off x="6400800" y="1487310"/>
            <a:ext cx="5181600" cy="4684889"/>
          </a:xfr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9426153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296" y="6111995"/>
            <a:ext cx="12347682" cy="746005"/>
          </a:xfrm>
          <a:prstGeom prst="rect">
            <a:avLst/>
          </a:prstGeom>
        </p:spPr>
      </p:pic>
      <p:sp>
        <p:nvSpPr>
          <p:cNvPr id="2" name="Title 1"/>
          <p:cNvSpPr>
            <a:spLocks noGrp="1"/>
          </p:cNvSpPr>
          <p:nvPr>
            <p:ph type="ctrTitle" hasCustomPrompt="1"/>
          </p:nvPr>
        </p:nvSpPr>
        <p:spPr>
          <a:xfrm>
            <a:off x="914400" y="2130427"/>
            <a:ext cx="10363200" cy="1470025"/>
          </a:xfrm>
        </p:spPr>
        <p:txBody>
          <a:bodyPr/>
          <a:lstStyle>
            <a:lvl1pPr>
              <a:defRPr b="1">
                <a:solidFill>
                  <a:srgbClr val="E8303B"/>
                </a:solidFill>
                <a:latin typeface="Franklin Gothic Book" panose="020B0503020102020204" pitchFamily="34" charset="0"/>
              </a:defRPr>
            </a:lvl1pPr>
          </a:lstStyle>
          <a:p>
            <a:r>
              <a:rPr lang="en-AU" dirty="0"/>
              <a:t>CLICK TO ENTER TITLE</a:t>
            </a:r>
            <a:endParaRPr lang="en-US" dirty="0"/>
          </a:p>
        </p:txBody>
      </p:sp>
      <p:sp>
        <p:nvSpPr>
          <p:cNvPr id="3" name="Subtitle 2"/>
          <p:cNvSpPr>
            <a:spLocks noGrp="1"/>
          </p:cNvSpPr>
          <p:nvPr>
            <p:ph type="subTitle" idx="1" hasCustomPrompt="1"/>
          </p:nvPr>
        </p:nvSpPr>
        <p:spPr>
          <a:xfrm>
            <a:off x="1828800" y="3886200"/>
            <a:ext cx="8534400" cy="1752600"/>
          </a:xfrm>
        </p:spPr>
        <p:txBody>
          <a:bodyPr>
            <a:normAutofit/>
          </a:bodyPr>
          <a:lstStyle>
            <a:lvl1pPr marL="0" indent="0" algn="ctr">
              <a:buNone/>
              <a:defRPr sz="2800">
                <a:solidFill>
                  <a:srgbClr val="383333"/>
                </a:solidFill>
                <a:latin typeface="Franklin Gothic Book" panose="020B05030201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dirty="0"/>
              <a:t>Click to enter presenter name</a:t>
            </a:r>
            <a:endParaRPr lang="en-US" dirty="0"/>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12416" y="108843"/>
            <a:ext cx="3967168" cy="1912742"/>
          </a:xfrm>
          <a:prstGeom prst="rect">
            <a:avLst/>
          </a:prstGeom>
        </p:spPr>
      </p:pic>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930156" y="6111995"/>
            <a:ext cx="4331688" cy="846842"/>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296" y="6111995"/>
            <a:ext cx="12347682" cy="746005"/>
          </a:xfrm>
          <a:prstGeom prst="rect">
            <a:avLst/>
          </a:prstGeom>
        </p:spPr>
      </p:pic>
      <p:sp>
        <p:nvSpPr>
          <p:cNvPr id="2" name="Title 1"/>
          <p:cNvSpPr>
            <a:spLocks noGrp="1"/>
          </p:cNvSpPr>
          <p:nvPr>
            <p:ph type="title" hasCustomPrompt="1"/>
          </p:nvPr>
        </p:nvSpPr>
        <p:spPr>
          <a:xfrm>
            <a:off x="750480" y="274639"/>
            <a:ext cx="10691040" cy="1143000"/>
          </a:xfrm>
        </p:spPr>
        <p:txBody>
          <a:bodyPr>
            <a:normAutofit/>
          </a:bodyPr>
          <a:lstStyle>
            <a:lvl1pPr>
              <a:defRPr sz="4000" b="1">
                <a:solidFill>
                  <a:srgbClr val="E8303B"/>
                </a:solidFill>
                <a:latin typeface="Franklin Gothic Book" panose="020B0503020102020204" pitchFamily="34" charset="0"/>
              </a:defRPr>
            </a:lvl1pPr>
          </a:lstStyle>
          <a:p>
            <a:r>
              <a:rPr lang="en-US" dirty="0"/>
              <a:t>CLICK TO EDIT MASTER TITLE STYLE</a:t>
            </a:r>
          </a:p>
        </p:txBody>
      </p:sp>
      <p:sp>
        <p:nvSpPr>
          <p:cNvPr id="3" name="Content Placeholder 2"/>
          <p:cNvSpPr>
            <a:spLocks noGrp="1"/>
          </p:cNvSpPr>
          <p:nvPr>
            <p:ph idx="1"/>
          </p:nvPr>
        </p:nvSpPr>
        <p:spPr>
          <a:xfrm>
            <a:off x="750480" y="1600202"/>
            <a:ext cx="10691040" cy="4525963"/>
          </a:xfrm>
        </p:spPr>
        <p:txBody>
          <a:bodyPr/>
          <a:lstStyle>
            <a:lvl1pPr>
              <a:defRPr>
                <a:solidFill>
                  <a:srgbClr val="383333"/>
                </a:solidFill>
                <a:latin typeface="Franklin Gothic Book" panose="020B0503020102020204" pitchFamily="34" charset="0"/>
              </a:defRPr>
            </a:lvl1pPr>
            <a:lvl2pPr>
              <a:defRPr>
                <a:solidFill>
                  <a:srgbClr val="383333"/>
                </a:solidFill>
                <a:latin typeface="Franklin Gothic Book" panose="020B0503020102020204" pitchFamily="34" charset="0"/>
              </a:defRPr>
            </a:lvl2pPr>
            <a:lvl3pPr>
              <a:defRPr>
                <a:solidFill>
                  <a:srgbClr val="383333"/>
                </a:solidFill>
                <a:latin typeface="Franklin Gothic Book" panose="020B0503020102020204" pitchFamily="34" charset="0"/>
              </a:defRPr>
            </a:lvl3pPr>
            <a:lvl4pPr>
              <a:defRPr>
                <a:solidFill>
                  <a:srgbClr val="383333"/>
                </a:solidFill>
                <a:latin typeface="Franklin Gothic Book" panose="020B0503020102020204" pitchFamily="34" charset="0"/>
              </a:defRPr>
            </a:lvl4pPr>
            <a:lvl5pPr>
              <a:defRPr>
                <a:solidFill>
                  <a:srgbClr val="383333"/>
                </a:solidFill>
                <a:latin typeface="Franklin Gothic Book" panose="020B05030201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930156" y="6111995"/>
            <a:ext cx="4331688" cy="846842"/>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296" y="6111995"/>
            <a:ext cx="12347682" cy="746005"/>
          </a:xfrm>
          <a:prstGeom prst="rect">
            <a:avLst/>
          </a:prstGeom>
        </p:spPr>
      </p:pic>
      <p:sp>
        <p:nvSpPr>
          <p:cNvPr id="2" name="Title 1"/>
          <p:cNvSpPr>
            <a:spLocks noGrp="1"/>
          </p:cNvSpPr>
          <p:nvPr>
            <p:ph type="title" hasCustomPrompt="1"/>
          </p:nvPr>
        </p:nvSpPr>
        <p:spPr>
          <a:xfrm>
            <a:off x="914400" y="4406902"/>
            <a:ext cx="10363200" cy="1362075"/>
          </a:xfrm>
        </p:spPr>
        <p:txBody>
          <a:bodyPr anchor="t"/>
          <a:lstStyle>
            <a:lvl1pPr algn="l">
              <a:defRPr sz="4000" b="1" cap="all">
                <a:solidFill>
                  <a:srgbClr val="E8303B"/>
                </a:solidFill>
                <a:latin typeface="Franklin Gothic Book" panose="020B0503020102020204" pitchFamily="34" charset="0"/>
              </a:defRPr>
            </a:lvl1pPr>
          </a:lstStyle>
          <a:p>
            <a:r>
              <a:rPr lang="en-US" dirty="0"/>
              <a:t>CLICK TO EDIT MASTER TITLE STYLE</a:t>
            </a:r>
          </a:p>
        </p:txBody>
      </p:sp>
      <p:sp>
        <p:nvSpPr>
          <p:cNvPr id="3" name="Text Placeholder 2"/>
          <p:cNvSpPr>
            <a:spLocks noGrp="1"/>
          </p:cNvSpPr>
          <p:nvPr>
            <p:ph type="body" idx="1"/>
          </p:nvPr>
        </p:nvSpPr>
        <p:spPr>
          <a:xfrm>
            <a:off x="914400" y="2906713"/>
            <a:ext cx="10363200" cy="1500187"/>
          </a:xfrm>
        </p:spPr>
        <p:txBody>
          <a:bodyPr anchor="b"/>
          <a:lstStyle>
            <a:lvl1pPr marL="0" indent="0">
              <a:buNone/>
              <a:defRPr sz="2000">
                <a:solidFill>
                  <a:srgbClr val="383333"/>
                </a:solidFill>
                <a:latin typeface="Franklin Gothic Book" panose="020B05030201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Edit Master text styles</a:t>
            </a: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930156" y="6111995"/>
            <a:ext cx="4331688" cy="846842"/>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296" y="6111995"/>
            <a:ext cx="12347682" cy="746005"/>
          </a:xfrm>
          <a:prstGeom prst="rect">
            <a:avLst/>
          </a:prstGeom>
        </p:spPr>
      </p:pic>
      <p:sp>
        <p:nvSpPr>
          <p:cNvPr id="2" name="Title 1"/>
          <p:cNvSpPr>
            <a:spLocks noGrp="1"/>
          </p:cNvSpPr>
          <p:nvPr>
            <p:ph type="title" hasCustomPrompt="1"/>
          </p:nvPr>
        </p:nvSpPr>
        <p:spPr>
          <a:xfrm>
            <a:off x="563864" y="274639"/>
            <a:ext cx="11064273" cy="1143000"/>
          </a:xfrm>
        </p:spPr>
        <p:txBody>
          <a:bodyPr>
            <a:normAutofit/>
          </a:bodyPr>
          <a:lstStyle>
            <a:lvl1pPr>
              <a:defRPr sz="4000" b="1">
                <a:solidFill>
                  <a:srgbClr val="E8303B"/>
                </a:solidFill>
                <a:latin typeface="Franklin Gothic Book" panose="020B0503020102020204" pitchFamily="34" charset="0"/>
              </a:defRPr>
            </a:lvl1pPr>
          </a:lstStyle>
          <a:p>
            <a:r>
              <a:rPr lang="en-US" dirty="0"/>
              <a:t>CLICK TO EDIT MASTER TITLE STYLE</a:t>
            </a:r>
          </a:p>
        </p:txBody>
      </p:sp>
      <p:sp>
        <p:nvSpPr>
          <p:cNvPr id="3" name="Content Placeholder 2"/>
          <p:cNvSpPr>
            <a:spLocks noGrp="1"/>
          </p:cNvSpPr>
          <p:nvPr>
            <p:ph sz="half" idx="1"/>
          </p:nvPr>
        </p:nvSpPr>
        <p:spPr>
          <a:xfrm>
            <a:off x="563863" y="1600202"/>
            <a:ext cx="5115611" cy="4525963"/>
          </a:xfrm>
        </p:spPr>
        <p:txBody>
          <a:bodyPr/>
          <a:lstStyle>
            <a:lvl1pPr>
              <a:defRPr sz="2800">
                <a:latin typeface="Franklin Gothic Book" panose="020B0503020102020204" pitchFamily="34" charset="0"/>
              </a:defRPr>
            </a:lvl1pPr>
            <a:lvl2pPr>
              <a:defRPr sz="2400">
                <a:latin typeface="Franklin Gothic Book" panose="020B0503020102020204" pitchFamily="34" charset="0"/>
              </a:defRPr>
            </a:lvl2pPr>
            <a:lvl3pPr>
              <a:defRPr sz="2000">
                <a:latin typeface="Franklin Gothic Book" panose="020B0503020102020204" pitchFamily="34" charset="0"/>
              </a:defRPr>
            </a:lvl3pPr>
            <a:lvl4pPr>
              <a:defRPr sz="1800">
                <a:latin typeface="Franklin Gothic Book" panose="020B0503020102020204" pitchFamily="34" charset="0"/>
              </a:defRPr>
            </a:lvl4pPr>
            <a:lvl5pPr>
              <a:defRPr sz="1800">
                <a:latin typeface="Franklin Gothic Book" panose="020B0503020102020204" pitchFamily="34" charset="0"/>
              </a:defRPr>
            </a:lvl5pPr>
            <a:lvl6pPr>
              <a:defRPr sz="1800"/>
            </a:lvl6pPr>
            <a:lvl7pPr>
              <a:defRPr sz="1800"/>
            </a:lvl7pPr>
            <a:lvl8pPr>
              <a:defRPr sz="1800"/>
            </a:lvl8pPr>
            <a:lvl9pPr>
              <a:defRPr sz="18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243336" y="1600202"/>
            <a:ext cx="5384800" cy="4525963"/>
          </a:xfrm>
        </p:spPr>
        <p:txBody>
          <a:bodyPr/>
          <a:lstStyle>
            <a:lvl1pPr>
              <a:defRPr sz="2800">
                <a:solidFill>
                  <a:srgbClr val="383333"/>
                </a:solidFill>
                <a:latin typeface="Franklin Gothic Book" panose="020B0503020102020204" pitchFamily="34" charset="0"/>
              </a:defRPr>
            </a:lvl1pPr>
            <a:lvl2pPr>
              <a:defRPr sz="2400">
                <a:solidFill>
                  <a:srgbClr val="383333"/>
                </a:solidFill>
                <a:latin typeface="Franklin Gothic Book" panose="020B0503020102020204" pitchFamily="34" charset="0"/>
              </a:defRPr>
            </a:lvl2pPr>
            <a:lvl3pPr>
              <a:defRPr sz="2000">
                <a:solidFill>
                  <a:srgbClr val="383333"/>
                </a:solidFill>
                <a:latin typeface="Franklin Gothic Book" panose="020B0503020102020204" pitchFamily="34" charset="0"/>
              </a:defRPr>
            </a:lvl3pPr>
            <a:lvl4pPr>
              <a:defRPr sz="1800">
                <a:solidFill>
                  <a:srgbClr val="383333"/>
                </a:solidFill>
                <a:latin typeface="Franklin Gothic Book" panose="020B0503020102020204" pitchFamily="34" charset="0"/>
              </a:defRPr>
            </a:lvl4pPr>
            <a:lvl5pPr>
              <a:defRPr sz="1800">
                <a:solidFill>
                  <a:srgbClr val="383333"/>
                </a:solidFill>
                <a:latin typeface="Franklin Gothic Book" panose="020B0503020102020204" pitchFamily="34" charset="0"/>
              </a:defRPr>
            </a:lvl5pPr>
            <a:lvl6pPr>
              <a:defRPr sz="1800"/>
            </a:lvl6pPr>
            <a:lvl7pPr>
              <a:defRPr sz="1800"/>
            </a:lvl7pPr>
            <a:lvl8pPr>
              <a:defRPr sz="1800"/>
            </a:lvl8pPr>
            <a:lvl9pPr>
              <a:defRPr sz="18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930156" y="6111995"/>
            <a:ext cx="4331688" cy="846842"/>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296" y="6111995"/>
            <a:ext cx="12347682" cy="746005"/>
          </a:xfrm>
          <a:prstGeom prst="rect">
            <a:avLst/>
          </a:prstGeom>
        </p:spPr>
      </p:pic>
      <p:sp>
        <p:nvSpPr>
          <p:cNvPr id="2" name="Title 1"/>
          <p:cNvSpPr>
            <a:spLocks noGrp="1"/>
          </p:cNvSpPr>
          <p:nvPr>
            <p:ph type="title" hasCustomPrompt="1"/>
          </p:nvPr>
        </p:nvSpPr>
        <p:spPr>
          <a:xfrm>
            <a:off x="750459" y="274639"/>
            <a:ext cx="10691084" cy="1143000"/>
          </a:xfrm>
        </p:spPr>
        <p:txBody>
          <a:bodyPr>
            <a:normAutofit/>
          </a:bodyPr>
          <a:lstStyle>
            <a:lvl1pPr>
              <a:defRPr sz="4000" b="1">
                <a:solidFill>
                  <a:srgbClr val="E8303B"/>
                </a:solidFill>
                <a:latin typeface="Franklin Gothic Book" panose="020B0503020102020204" pitchFamily="34" charset="0"/>
              </a:defRPr>
            </a:lvl1pPr>
          </a:lstStyle>
          <a:p>
            <a:r>
              <a:rPr lang="en-US" dirty="0"/>
              <a:t>CLICK TO EDIT MASTER TITLE STYLE</a:t>
            </a:r>
          </a:p>
        </p:txBody>
      </p:sp>
      <p:sp>
        <p:nvSpPr>
          <p:cNvPr id="3" name="Text Placeholder 2"/>
          <p:cNvSpPr>
            <a:spLocks noGrp="1"/>
          </p:cNvSpPr>
          <p:nvPr>
            <p:ph type="body" idx="1"/>
          </p:nvPr>
        </p:nvSpPr>
        <p:spPr>
          <a:xfrm>
            <a:off x="757655" y="1535114"/>
            <a:ext cx="511772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757655" y="2174875"/>
            <a:ext cx="511772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052510" y="1535114"/>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605251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930156" y="6111995"/>
            <a:ext cx="4331688" cy="846842"/>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296" y="6111995"/>
            <a:ext cx="12347682" cy="746005"/>
          </a:xfrm>
          <a:prstGeom prst="rect">
            <a:avLst/>
          </a:prstGeom>
        </p:spPr>
      </p:pic>
      <p:sp>
        <p:nvSpPr>
          <p:cNvPr id="2" name="Title 1"/>
          <p:cNvSpPr>
            <a:spLocks noGrp="1"/>
          </p:cNvSpPr>
          <p:nvPr>
            <p:ph type="title" hasCustomPrompt="1"/>
          </p:nvPr>
        </p:nvSpPr>
        <p:spPr>
          <a:xfrm>
            <a:off x="750459" y="274639"/>
            <a:ext cx="10691084" cy="1143000"/>
          </a:xfrm>
        </p:spPr>
        <p:txBody>
          <a:bodyPr>
            <a:normAutofit/>
          </a:bodyPr>
          <a:lstStyle>
            <a:lvl1pPr>
              <a:defRPr sz="4000" b="1">
                <a:solidFill>
                  <a:srgbClr val="E8303B"/>
                </a:solidFill>
                <a:latin typeface="Franklin Gothic Book" panose="020B0503020102020204" pitchFamily="34" charset="0"/>
              </a:defRPr>
            </a:lvl1pPr>
          </a:lstStyle>
          <a:p>
            <a:r>
              <a:rPr lang="en-US" dirty="0"/>
              <a:t>CLICK TO EDIT MASTER TITLE STYLE</a:t>
            </a: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930156" y="6111995"/>
            <a:ext cx="4331688" cy="846842"/>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296" y="6111995"/>
            <a:ext cx="12347682" cy="746005"/>
          </a:xfrm>
          <a:prstGeom prst="rect">
            <a:avLst/>
          </a:prstGeom>
        </p:spPr>
      </p:pic>
      <p:sp>
        <p:nvSpPr>
          <p:cNvPr id="2" name="Title 1"/>
          <p:cNvSpPr>
            <a:spLocks noGrp="1"/>
          </p:cNvSpPr>
          <p:nvPr>
            <p:ph type="title" hasCustomPrompt="1"/>
          </p:nvPr>
        </p:nvSpPr>
        <p:spPr>
          <a:xfrm>
            <a:off x="797297" y="273050"/>
            <a:ext cx="3729368" cy="1162051"/>
          </a:xfrm>
        </p:spPr>
        <p:txBody>
          <a:bodyPr anchor="b"/>
          <a:lstStyle>
            <a:lvl1pPr algn="l">
              <a:defRPr sz="2000" b="1">
                <a:solidFill>
                  <a:srgbClr val="E8303B"/>
                </a:solidFill>
                <a:latin typeface="Franklin Gothic Book" panose="020B0503020102020204" pitchFamily="34" charset="0"/>
              </a:defRPr>
            </a:lvl1pPr>
          </a:lstStyle>
          <a:p>
            <a:r>
              <a:rPr lang="en-US" dirty="0"/>
              <a:t>CLICK TO EDIT MASTER TITLE STYLE</a:t>
            </a:r>
          </a:p>
        </p:txBody>
      </p:sp>
      <p:sp>
        <p:nvSpPr>
          <p:cNvPr id="3" name="Content Placeholder 2"/>
          <p:cNvSpPr>
            <a:spLocks noGrp="1"/>
          </p:cNvSpPr>
          <p:nvPr>
            <p:ph idx="1"/>
          </p:nvPr>
        </p:nvSpPr>
        <p:spPr>
          <a:xfrm>
            <a:off x="4672671" y="273053"/>
            <a:ext cx="6815667" cy="5853113"/>
          </a:xfrm>
        </p:spPr>
        <p:txBody>
          <a:bodyPr/>
          <a:lstStyle>
            <a:lvl1pPr>
              <a:defRPr sz="3200">
                <a:solidFill>
                  <a:srgbClr val="383333"/>
                </a:solidFill>
                <a:latin typeface="Franklin Gothic Book" panose="020B0503020102020204" pitchFamily="34" charset="0"/>
              </a:defRPr>
            </a:lvl1pPr>
            <a:lvl2pPr>
              <a:defRPr sz="2800">
                <a:solidFill>
                  <a:srgbClr val="383333"/>
                </a:solidFill>
                <a:latin typeface="Franklin Gothic Book" panose="020B0503020102020204" pitchFamily="34" charset="0"/>
              </a:defRPr>
            </a:lvl2pPr>
            <a:lvl3pPr>
              <a:defRPr sz="2400">
                <a:solidFill>
                  <a:srgbClr val="383333"/>
                </a:solidFill>
                <a:latin typeface="Franklin Gothic Book" panose="020B0503020102020204" pitchFamily="34" charset="0"/>
              </a:defRPr>
            </a:lvl3pPr>
            <a:lvl4pPr>
              <a:defRPr sz="2000">
                <a:solidFill>
                  <a:srgbClr val="383333"/>
                </a:solidFill>
                <a:latin typeface="Franklin Gothic Book" panose="020B0503020102020204" pitchFamily="34" charset="0"/>
              </a:defRPr>
            </a:lvl4pPr>
            <a:lvl5pPr>
              <a:defRPr sz="2000">
                <a:solidFill>
                  <a:srgbClr val="383333"/>
                </a:solidFill>
                <a:latin typeface="Franklin Gothic Book" panose="020B0503020102020204" pitchFamily="34" charset="0"/>
              </a:defRPr>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797297" y="1435103"/>
            <a:ext cx="3729368" cy="4691063"/>
          </a:xfrm>
        </p:spPr>
        <p:txBody>
          <a:bodyPr/>
          <a:lstStyle>
            <a:lvl1pPr marL="0" indent="0">
              <a:buNone/>
              <a:defRPr sz="1400">
                <a:solidFill>
                  <a:srgbClr val="383333"/>
                </a:solidFill>
                <a:latin typeface="Franklin Gothic Book" panose="020B05030201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Edit Master text styles</a:t>
            </a: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930156" y="6111995"/>
            <a:ext cx="4331688" cy="846842"/>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296" y="6111995"/>
            <a:ext cx="12347682" cy="746005"/>
          </a:xfrm>
          <a:prstGeom prst="rect">
            <a:avLst/>
          </a:prstGeom>
        </p:spPr>
      </p:pic>
      <p:sp>
        <p:nvSpPr>
          <p:cNvPr id="2" name="Title 1"/>
          <p:cNvSpPr>
            <a:spLocks noGrp="1"/>
          </p:cNvSpPr>
          <p:nvPr>
            <p:ph type="title" hasCustomPrompt="1"/>
          </p:nvPr>
        </p:nvSpPr>
        <p:spPr>
          <a:xfrm>
            <a:off x="2438400" y="4800601"/>
            <a:ext cx="7315200" cy="566739"/>
          </a:xfrm>
        </p:spPr>
        <p:txBody>
          <a:bodyPr anchor="b"/>
          <a:lstStyle>
            <a:lvl1pPr algn="l">
              <a:defRPr sz="2000" b="1">
                <a:solidFill>
                  <a:srgbClr val="E8303B"/>
                </a:solidFill>
                <a:latin typeface="Franklin Gothic Book" panose="020B0503020102020204" pitchFamily="34" charset="0"/>
              </a:defRPr>
            </a:lvl1pPr>
          </a:lstStyle>
          <a:p>
            <a:r>
              <a:rPr lang="en-US" dirty="0"/>
              <a:t>CLICK TO EDIT MASTER TITLE STYLE</a:t>
            </a:r>
          </a:p>
        </p:txBody>
      </p:sp>
      <p:sp>
        <p:nvSpPr>
          <p:cNvPr id="3" name="Picture Placeholder 2"/>
          <p:cNvSpPr>
            <a:spLocks noGrp="1"/>
          </p:cNvSpPr>
          <p:nvPr>
            <p:ph type="pic" idx="1"/>
          </p:nvPr>
        </p:nvSpPr>
        <p:spPr>
          <a:xfrm>
            <a:off x="2438400" y="612775"/>
            <a:ext cx="7315200" cy="4114800"/>
          </a:xfrm>
        </p:spPr>
        <p:txBody>
          <a:bodyPr/>
          <a:lstStyle>
            <a:lvl1pPr marL="0" indent="0">
              <a:buNone/>
              <a:defRPr sz="3200">
                <a:latin typeface="Franklin Gothic Book" panose="020B05030201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2438400" y="5367339"/>
            <a:ext cx="7315200" cy="804863"/>
          </a:xfrm>
        </p:spPr>
        <p:txBody>
          <a:bodyPr/>
          <a:lstStyle>
            <a:lvl1pPr marL="0" indent="0">
              <a:buNone/>
              <a:defRPr sz="1400">
                <a:solidFill>
                  <a:srgbClr val="383333"/>
                </a:solidFill>
                <a:latin typeface="Franklin Gothic Book" panose="020B05030201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Edit Master text styles</a:t>
            </a: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930156" y="6111995"/>
            <a:ext cx="4331688" cy="846842"/>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2206DA-4705-844F-8F0B-F43945BCDB13}"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55" r:id="rId1"/>
    <p:sldLayoutId id="2147483649" r:id="rId2"/>
    <p:sldLayoutId id="2147483650" r:id="rId3"/>
    <p:sldLayoutId id="2147483651" r:id="rId4"/>
    <p:sldLayoutId id="2147483652" r:id="rId5"/>
    <p:sldLayoutId id="2147483653" r:id="rId6"/>
    <p:sldLayoutId id="2147483654" r:id="rId7"/>
    <p:sldLayoutId id="2147483656" r:id="rId8"/>
    <p:sldLayoutId id="2147483657" r:id="rId9"/>
    <p:sldLayoutId id="2147483658" r:id="rId10"/>
    <p:sldLayoutId id="2147483660" r:id="rId11"/>
    <p:sldLayoutId id="2147483662" r:id="rId12"/>
    <p:sldLayoutId id="2147483663" r:id="rId13"/>
    <p:sldLayoutId id="2147483664" r:id="rId14"/>
    <p:sldLayoutId id="2147483665" r:id="rId15"/>
  </p:sldLayoutIdLst>
  <p:txStyles>
    <p:titleStyle>
      <a:lvl1pPr algn="ctr" defTabSz="457200" rtl="0" eaLnBrk="1" latinLnBrk="0" hangingPunct="1">
        <a:spcBef>
          <a:spcPct val="0"/>
        </a:spcBef>
        <a:buNone/>
        <a:defRPr sz="4000" b="1" kern="1200">
          <a:solidFill>
            <a:srgbClr val="E8303B"/>
          </a:solidFill>
          <a:latin typeface="Franklin Gothic Book" panose="020B0503020102020204" pitchFamily="34" charset="0"/>
          <a:ea typeface="+mj-ea"/>
          <a:cs typeface="Arial" pitchFamily="34" charset="0"/>
        </a:defRPr>
      </a:lvl1pPr>
    </p:titleStyle>
    <p:bodyStyle>
      <a:lvl1pPr marL="342900" indent="-342900" algn="l" defTabSz="457200" rtl="0" eaLnBrk="1" latinLnBrk="0" hangingPunct="1">
        <a:spcBef>
          <a:spcPct val="20000"/>
        </a:spcBef>
        <a:buFont typeface="Arial"/>
        <a:buChar char="•"/>
        <a:defRPr sz="3200" kern="1200">
          <a:solidFill>
            <a:srgbClr val="383333"/>
          </a:solidFill>
          <a:latin typeface="Franklin Gothic Book" panose="020B0503020102020204" pitchFamily="34" charset="0"/>
          <a:ea typeface="+mn-ea"/>
          <a:cs typeface="Arial" pitchFamily="34" charset="0"/>
        </a:defRPr>
      </a:lvl1pPr>
      <a:lvl2pPr marL="742950" indent="-285750" algn="l" defTabSz="457200" rtl="0" eaLnBrk="1" latinLnBrk="0" hangingPunct="1">
        <a:spcBef>
          <a:spcPct val="20000"/>
        </a:spcBef>
        <a:buFont typeface="Arial"/>
        <a:buChar char="–"/>
        <a:defRPr sz="2800" kern="1200">
          <a:solidFill>
            <a:srgbClr val="383333"/>
          </a:solidFill>
          <a:latin typeface="Franklin Gothic Book" panose="020B0503020102020204" pitchFamily="34" charset="0"/>
          <a:ea typeface="+mn-ea"/>
          <a:cs typeface="Arial" pitchFamily="34" charset="0"/>
        </a:defRPr>
      </a:lvl2pPr>
      <a:lvl3pPr marL="1143000" indent="-228600" algn="l" defTabSz="457200" rtl="0" eaLnBrk="1" latinLnBrk="0" hangingPunct="1">
        <a:spcBef>
          <a:spcPct val="20000"/>
        </a:spcBef>
        <a:buFont typeface="Arial"/>
        <a:buChar char="•"/>
        <a:defRPr sz="2400" kern="1200">
          <a:solidFill>
            <a:srgbClr val="383333"/>
          </a:solidFill>
          <a:latin typeface="Franklin Gothic Book" panose="020B0503020102020204" pitchFamily="34" charset="0"/>
          <a:ea typeface="+mn-ea"/>
          <a:cs typeface="Arial" pitchFamily="34" charset="0"/>
        </a:defRPr>
      </a:lvl3pPr>
      <a:lvl4pPr marL="1600200" indent="-228600" algn="l" defTabSz="457200" rtl="0" eaLnBrk="1" latinLnBrk="0" hangingPunct="1">
        <a:spcBef>
          <a:spcPct val="20000"/>
        </a:spcBef>
        <a:buFont typeface="Arial"/>
        <a:buChar char="–"/>
        <a:defRPr sz="2000" kern="1200">
          <a:solidFill>
            <a:srgbClr val="383333"/>
          </a:solidFill>
          <a:latin typeface="Franklin Gothic Book" panose="020B0503020102020204" pitchFamily="34" charset="0"/>
          <a:ea typeface="+mn-ea"/>
          <a:cs typeface="Arial" pitchFamily="34" charset="0"/>
        </a:defRPr>
      </a:lvl4pPr>
      <a:lvl5pPr marL="2057400" indent="-228600" algn="l" defTabSz="457200" rtl="0" eaLnBrk="1" latinLnBrk="0" hangingPunct="1">
        <a:spcBef>
          <a:spcPct val="20000"/>
        </a:spcBef>
        <a:buFont typeface="Arial"/>
        <a:buChar char="»"/>
        <a:defRPr sz="2000" kern="1200">
          <a:solidFill>
            <a:srgbClr val="383333"/>
          </a:solidFill>
          <a:latin typeface="Franklin Gothic Book" panose="020B0503020102020204" pitchFamily="34" charset="0"/>
          <a:ea typeface="+mn-ea"/>
          <a:cs typeface="Arial"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15.xml"/><Relationship Id="rId5" Type="http://schemas.openxmlformats.org/officeDocument/2006/relationships/image" Target="../media/image25.jpeg"/><Relationship Id="rId4" Type="http://schemas.openxmlformats.org/officeDocument/2006/relationships/image" Target="../media/image24.jpeg"/></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6.png"/><Relationship Id="rId7" Type="http://schemas.openxmlformats.org/officeDocument/2006/relationships/diagramColors" Target="../diagrams/colors1.xml"/><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1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 y="69763"/>
            <a:ext cx="12192000" cy="763285"/>
          </a:xfrm>
        </p:spPr>
        <p:txBody>
          <a:bodyPr>
            <a:noAutofit/>
          </a:bodyPr>
          <a:lstStyle/>
          <a:p>
            <a:r>
              <a:rPr lang="en-US" sz="4800" dirty="0"/>
              <a:t>Youth as survey designers</a:t>
            </a:r>
          </a:p>
        </p:txBody>
      </p:sp>
      <p:sp>
        <p:nvSpPr>
          <p:cNvPr id="10" name="Content Placeholder 9"/>
          <p:cNvSpPr>
            <a:spLocks noGrp="1"/>
          </p:cNvSpPr>
          <p:nvPr>
            <p:ph sz="quarter" idx="12"/>
          </p:nvPr>
        </p:nvSpPr>
        <p:spPr>
          <a:xfrm>
            <a:off x="6400800" y="1092199"/>
            <a:ext cx="5181600" cy="5523089"/>
          </a:xfrm>
        </p:spPr>
        <p:txBody>
          <a:bodyPr>
            <a:normAutofit fontScale="85000" lnSpcReduction="10000"/>
          </a:bodyPr>
          <a:lstStyle/>
          <a:p>
            <a:r>
              <a:rPr lang="en-US" dirty="0"/>
              <a:t>20 participants across 3 rounds (9 females, 3 MSM, 7 heterosexual males)</a:t>
            </a:r>
          </a:p>
          <a:p>
            <a:r>
              <a:rPr lang="en-US" dirty="0"/>
              <a:t>Reviewed</a:t>
            </a:r>
          </a:p>
          <a:p>
            <a:pPr lvl="1"/>
            <a:r>
              <a:rPr lang="en-US" sz="2600" dirty="0"/>
              <a:t>Educational video on PrEP</a:t>
            </a:r>
          </a:p>
          <a:p>
            <a:pPr lvl="1"/>
            <a:r>
              <a:rPr lang="en-US" sz="2600" dirty="0"/>
              <a:t>Introduction to product attributes</a:t>
            </a:r>
          </a:p>
          <a:p>
            <a:pPr lvl="1"/>
            <a:r>
              <a:rPr lang="en-US" sz="2600" dirty="0"/>
              <a:t>Product attribute descriptions and images</a:t>
            </a:r>
          </a:p>
          <a:p>
            <a:pPr lvl="1"/>
            <a:r>
              <a:rPr lang="en-US" sz="2600" dirty="0"/>
              <a:t>Choice set instructions and practice</a:t>
            </a:r>
          </a:p>
          <a:p>
            <a:r>
              <a:rPr lang="en-US" dirty="0"/>
              <a:t>Each round followed by a ‘cog hash’ where results were reviewed and incorporated for the next round</a:t>
            </a:r>
          </a:p>
        </p:txBody>
      </p:sp>
      <p:pic>
        <p:nvPicPr>
          <p:cNvPr id="2" name="Picture 1">
            <a:extLst>
              <a:ext uri="{FF2B5EF4-FFF2-40B4-BE49-F238E27FC236}">
                <a16:creationId xmlns:a16="http://schemas.microsoft.com/office/drawing/2014/main" id="{E008F5A2-5875-4634-9FE4-0B09486DA950}"/>
              </a:ext>
            </a:extLst>
          </p:cNvPr>
          <p:cNvPicPr>
            <a:picLocks noChangeAspect="1"/>
          </p:cNvPicPr>
          <p:nvPr/>
        </p:nvPicPr>
        <p:blipFill rotWithShape="1">
          <a:blip r:embed="rId3"/>
          <a:srcRect l="13334" t="20370" r="67500" b="5556"/>
          <a:stretch/>
        </p:blipFill>
        <p:spPr>
          <a:xfrm>
            <a:off x="33556" y="833049"/>
            <a:ext cx="5480077" cy="5956607"/>
          </a:xfrm>
          <a:prstGeom prst="rect">
            <a:avLst/>
          </a:prstGeom>
        </p:spPr>
      </p:pic>
      <p:sp>
        <p:nvSpPr>
          <p:cNvPr id="3" name="Callout: Line 2">
            <a:extLst>
              <a:ext uri="{FF2B5EF4-FFF2-40B4-BE49-F238E27FC236}">
                <a16:creationId xmlns:a16="http://schemas.microsoft.com/office/drawing/2014/main" id="{BD4F08D1-7D2A-4D70-AD33-1B9794133E3C}"/>
              </a:ext>
            </a:extLst>
          </p:cNvPr>
          <p:cNvSpPr/>
          <p:nvPr/>
        </p:nvSpPr>
        <p:spPr>
          <a:xfrm>
            <a:off x="6531300" y="6107290"/>
            <a:ext cx="5480077" cy="658370"/>
          </a:xfrm>
          <a:prstGeom prst="borderCallout1">
            <a:avLst>
              <a:gd name="adj1" fmla="val 35897"/>
              <a:gd name="adj2" fmla="val -2771"/>
              <a:gd name="adj3" fmla="val -340174"/>
              <a:gd name="adj4" fmla="val -5560"/>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a:t>‘Attributes’ = features of a product that could influence choice</a:t>
            </a:r>
          </a:p>
        </p:txBody>
      </p:sp>
      <p:sp>
        <p:nvSpPr>
          <p:cNvPr id="4" name="Right Brace 3">
            <a:extLst>
              <a:ext uri="{FF2B5EF4-FFF2-40B4-BE49-F238E27FC236}">
                <a16:creationId xmlns:a16="http://schemas.microsoft.com/office/drawing/2014/main" id="{093F45A5-24EC-43D9-8611-17AA24F6FA04}"/>
              </a:ext>
            </a:extLst>
          </p:cNvPr>
          <p:cNvSpPr/>
          <p:nvPr/>
        </p:nvSpPr>
        <p:spPr>
          <a:xfrm>
            <a:off x="5513633" y="1185333"/>
            <a:ext cx="740411" cy="5136445"/>
          </a:xfrm>
          <a:prstGeom prst="rightBrace">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9225B1B-AE28-49C0-89BA-4B24A6FED102}"/>
              </a:ext>
            </a:extLst>
          </p:cNvPr>
          <p:cNvPicPr>
            <a:picLocks noChangeAspect="1"/>
          </p:cNvPicPr>
          <p:nvPr/>
        </p:nvPicPr>
        <p:blipFill>
          <a:blip r:embed="rId3"/>
          <a:stretch>
            <a:fillRect/>
          </a:stretch>
        </p:blipFill>
        <p:spPr>
          <a:xfrm>
            <a:off x="0" y="0"/>
            <a:ext cx="12192000" cy="6858000"/>
          </a:xfrm>
          <a:prstGeom prst="rect">
            <a:avLst/>
          </a:prstGeom>
        </p:spPr>
      </p:pic>
      <p:sp>
        <p:nvSpPr>
          <p:cNvPr id="7" name="Title 6"/>
          <p:cNvSpPr>
            <a:spLocks noGrp="1"/>
          </p:cNvSpPr>
          <p:nvPr>
            <p:ph type="title"/>
          </p:nvPr>
        </p:nvSpPr>
        <p:spPr>
          <a:xfrm>
            <a:off x="1" y="69763"/>
            <a:ext cx="12192000" cy="763285"/>
          </a:xfrm>
        </p:spPr>
        <p:txBody>
          <a:bodyPr>
            <a:noAutofit/>
          </a:bodyPr>
          <a:lstStyle/>
          <a:p>
            <a:r>
              <a:rPr lang="en-US" sz="5400" dirty="0"/>
              <a:t>Youth as analysts and reporters</a:t>
            </a:r>
          </a:p>
        </p:txBody>
      </p:sp>
      <p:sp>
        <p:nvSpPr>
          <p:cNvPr id="8196" name="Rectangle 5"/>
          <p:cNvSpPr>
            <a:spLocks noGrp="1" noChangeArrowheads="1"/>
          </p:cNvSpPr>
          <p:nvPr>
            <p:ph sz="quarter" idx="12"/>
          </p:nvPr>
        </p:nvSpPr>
        <p:spPr>
          <a:xfrm>
            <a:off x="7014128" y="1679222"/>
            <a:ext cx="5181600" cy="2289667"/>
          </a:xfrm>
          <a:solidFill>
            <a:schemeClr val="bg1"/>
          </a:solidFill>
        </p:spPr>
        <p:txBody>
          <a:bodyPr>
            <a:normAutofit fontScale="85000" lnSpcReduction="10000"/>
          </a:bodyPr>
          <a:lstStyle/>
          <a:p>
            <a:r>
              <a:rPr lang="en-US" dirty="0"/>
              <a:t>Youth CAB members met to review and interpret qualitative and quantitative results</a:t>
            </a:r>
          </a:p>
          <a:p>
            <a:r>
              <a:rPr lang="en-US" dirty="0"/>
              <a:t>Responses filmed and edited by a local youth</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2699902"/>
            <a:ext cx="8636000" cy="763285"/>
          </a:xfrm>
        </p:spPr>
        <p:txBody>
          <a:bodyPr/>
          <a:lstStyle/>
          <a:p>
            <a:r>
              <a:rPr lang="en-US" dirty="0"/>
              <a:t>Impact of youth engagement</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D3C3E80-B391-46AF-8930-E592636590AB}"/>
              </a:ext>
            </a:extLst>
          </p:cNvPr>
          <p:cNvPicPr>
            <a:picLocks noChangeAspect="1"/>
          </p:cNvPicPr>
          <p:nvPr/>
        </p:nvPicPr>
        <p:blipFill>
          <a:blip r:embed="rId3"/>
          <a:stretch>
            <a:fillRect/>
          </a:stretch>
        </p:blipFill>
        <p:spPr>
          <a:xfrm>
            <a:off x="0" y="0"/>
            <a:ext cx="12192000" cy="6858000"/>
          </a:xfrm>
          <a:prstGeom prst="rect">
            <a:avLst/>
          </a:prstGeom>
        </p:spPr>
      </p:pic>
      <p:sp>
        <p:nvSpPr>
          <p:cNvPr id="5" name="Double Brace 4">
            <a:extLst>
              <a:ext uri="{FF2B5EF4-FFF2-40B4-BE49-F238E27FC236}">
                <a16:creationId xmlns:a16="http://schemas.microsoft.com/office/drawing/2014/main" id="{4EE99E62-26C7-4A9A-951A-E90D728CBA9D}"/>
              </a:ext>
            </a:extLst>
          </p:cNvPr>
          <p:cNvSpPr/>
          <p:nvPr/>
        </p:nvSpPr>
        <p:spPr bwMode="auto">
          <a:xfrm>
            <a:off x="203200" y="2819400"/>
            <a:ext cx="3962400" cy="3251200"/>
          </a:xfrm>
          <a:prstGeom prst="bracePair">
            <a:avLst/>
          </a:prstGeom>
          <a:ln>
            <a:headEnd type="none" w="med" len="med"/>
            <a:tailEnd type="none" w="med" len="med"/>
          </a:ln>
        </p:spPr>
        <p:style>
          <a:lnRef idx="1">
            <a:schemeClr val="accent4"/>
          </a:lnRef>
          <a:fillRef idx="0">
            <a:schemeClr val="accent4"/>
          </a:fillRef>
          <a:effectRef idx="0">
            <a:schemeClr val="accent4"/>
          </a:effectRef>
          <a:fontRef idx="minor">
            <a:schemeClr val="tx1"/>
          </a:fontRef>
        </p:style>
        <p:txBody>
          <a:bodyPr vert="horz" wrap="square" lIns="121920" tIns="60960" rIns="121920" bIns="60960" numCol="1" rtlCol="0" anchor="t" anchorCtr="0" compatLnSpc="1">
            <a:prstTxWarp prst="textNoShape">
              <a:avLst/>
            </a:prstTxWarp>
          </a:bodyPr>
          <a:lstStyle/>
          <a:p>
            <a:pPr defTabSz="1219170" eaLnBrk="0" fontAlgn="base" hangingPunct="0">
              <a:spcBef>
                <a:spcPct val="0"/>
              </a:spcBef>
              <a:spcAft>
                <a:spcPct val="0"/>
              </a:spcAft>
            </a:pPr>
            <a:r>
              <a:rPr lang="en-US" sz="2400" b="1" u="sng" dirty="0">
                <a:solidFill>
                  <a:schemeClr val="accent4">
                    <a:lumMod val="20000"/>
                    <a:lumOff val="80000"/>
                  </a:schemeClr>
                </a:solidFill>
                <a:latin typeface="Arial" charset="0"/>
                <a:ea typeface="ヒラギノ角ゴ Pro W3" pitchFamily="1" charset="-128"/>
              </a:rPr>
              <a:t>Pre-production:</a:t>
            </a:r>
          </a:p>
          <a:p>
            <a:pPr marL="380990" indent="-380990" defTabSz="1219170" eaLnBrk="0" fontAlgn="base" hangingPunct="0">
              <a:spcBef>
                <a:spcPct val="0"/>
              </a:spcBef>
              <a:spcAft>
                <a:spcPct val="0"/>
              </a:spcAft>
              <a:buFont typeface="Arial" panose="020B0604020202020204" pitchFamily="34" charset="0"/>
              <a:buChar char="•"/>
            </a:pPr>
            <a:r>
              <a:rPr lang="en-US" sz="2400" dirty="0">
                <a:solidFill>
                  <a:schemeClr val="accent4">
                    <a:lumMod val="20000"/>
                    <a:lumOff val="80000"/>
                  </a:schemeClr>
                </a:solidFill>
                <a:latin typeface="Arial" charset="0"/>
                <a:ea typeface="ヒラギノ角ゴ Pro W3" pitchFamily="1" charset="-128"/>
              </a:rPr>
              <a:t>Informed local setting and actors</a:t>
            </a:r>
          </a:p>
          <a:p>
            <a:pPr marL="380990" indent="-380990" defTabSz="1219170" eaLnBrk="0" fontAlgn="base" hangingPunct="0">
              <a:spcBef>
                <a:spcPct val="0"/>
              </a:spcBef>
              <a:spcAft>
                <a:spcPct val="0"/>
              </a:spcAft>
              <a:buFont typeface="Arial" panose="020B0604020202020204" pitchFamily="34" charset="0"/>
              <a:buChar char="•"/>
            </a:pPr>
            <a:r>
              <a:rPr lang="en-US" sz="2400" dirty="0">
                <a:solidFill>
                  <a:schemeClr val="accent4">
                    <a:lumMod val="20000"/>
                    <a:lumOff val="80000"/>
                  </a:schemeClr>
                </a:solidFill>
                <a:latin typeface="Arial" charset="0"/>
                <a:ea typeface="ヒラギノ角ゴ Pro W3" pitchFamily="1" charset="-128"/>
              </a:rPr>
              <a:t>Suggested key messages – “lend your voice”</a:t>
            </a:r>
          </a:p>
          <a:p>
            <a:pPr marL="380990" indent="-380990" defTabSz="1219170" eaLnBrk="0" fontAlgn="base" hangingPunct="0">
              <a:spcBef>
                <a:spcPct val="0"/>
              </a:spcBef>
              <a:spcAft>
                <a:spcPct val="0"/>
              </a:spcAft>
              <a:buFont typeface="Arial" panose="020B0604020202020204" pitchFamily="34" charset="0"/>
              <a:buChar char="•"/>
            </a:pPr>
            <a:r>
              <a:rPr lang="en-US" sz="2400" dirty="0">
                <a:solidFill>
                  <a:schemeClr val="accent4">
                    <a:lumMod val="20000"/>
                    <a:lumOff val="80000"/>
                  </a:schemeClr>
                </a:solidFill>
                <a:latin typeface="Arial" charset="0"/>
                <a:ea typeface="ヒラギノ角ゴ Pro W3" pitchFamily="1" charset="-128"/>
              </a:rPr>
              <a:t>Promote male responsibility</a:t>
            </a:r>
          </a:p>
        </p:txBody>
      </p:sp>
      <p:sp>
        <p:nvSpPr>
          <p:cNvPr id="6" name="Double Bracket 5">
            <a:extLst>
              <a:ext uri="{FF2B5EF4-FFF2-40B4-BE49-F238E27FC236}">
                <a16:creationId xmlns:a16="http://schemas.microsoft.com/office/drawing/2014/main" id="{D7D88B1E-4107-4D11-9501-285B2C81871E}"/>
              </a:ext>
            </a:extLst>
          </p:cNvPr>
          <p:cNvSpPr/>
          <p:nvPr/>
        </p:nvSpPr>
        <p:spPr bwMode="auto">
          <a:xfrm>
            <a:off x="6807200" y="482600"/>
            <a:ext cx="3759200" cy="3860800"/>
          </a:xfrm>
          <a:prstGeom prst="bracketPair">
            <a:avLst/>
          </a:prstGeom>
          <a:ln>
            <a:headEnd type="none" w="med" len="med"/>
            <a:tailEnd type="none" w="med" len="med"/>
          </a:ln>
        </p:spPr>
        <p:style>
          <a:lnRef idx="1">
            <a:schemeClr val="accent6"/>
          </a:lnRef>
          <a:fillRef idx="0">
            <a:schemeClr val="accent6"/>
          </a:fillRef>
          <a:effectRef idx="0">
            <a:schemeClr val="accent6"/>
          </a:effectRef>
          <a:fontRef idx="minor">
            <a:schemeClr val="tx1"/>
          </a:fontRef>
        </p:style>
        <p:txBody>
          <a:bodyPr vert="horz" wrap="square" lIns="121920" tIns="60960" rIns="121920" bIns="60960" numCol="1" rtlCol="0" anchor="t" anchorCtr="0" compatLnSpc="1">
            <a:prstTxWarp prst="textNoShape">
              <a:avLst/>
            </a:prstTxWarp>
          </a:bodyPr>
          <a:lstStyle/>
          <a:p>
            <a:pPr defTabSz="1219170" eaLnBrk="0" fontAlgn="base" hangingPunct="0">
              <a:spcBef>
                <a:spcPct val="0"/>
              </a:spcBef>
              <a:spcAft>
                <a:spcPct val="0"/>
              </a:spcAft>
            </a:pPr>
            <a:r>
              <a:rPr lang="en-US" sz="2400" b="1" u="sng" dirty="0">
                <a:latin typeface="Arial" charset="0"/>
                <a:ea typeface="ヒラギノ角ゴ Pro W3" pitchFamily="1" charset="-128"/>
              </a:rPr>
              <a:t>Post-production</a:t>
            </a:r>
            <a:r>
              <a:rPr lang="en-US" sz="2400" dirty="0">
                <a:latin typeface="Arial" charset="0"/>
                <a:ea typeface="ヒラギノ角ゴ Pro W3" pitchFamily="1" charset="-128"/>
              </a:rPr>
              <a:t>:</a:t>
            </a:r>
          </a:p>
          <a:p>
            <a:pPr marL="380990" indent="-380990" defTabSz="1219170" eaLnBrk="0" fontAlgn="base" hangingPunct="0">
              <a:spcBef>
                <a:spcPct val="0"/>
              </a:spcBef>
              <a:spcAft>
                <a:spcPct val="0"/>
              </a:spcAft>
              <a:buFont typeface="Arial" panose="020B0604020202020204" pitchFamily="34" charset="0"/>
              <a:buChar char="•"/>
            </a:pPr>
            <a:r>
              <a:rPr lang="en-US" sz="2400" dirty="0">
                <a:latin typeface="Arial" charset="0"/>
                <a:ea typeface="ヒラギノ角ゴ Pro W3" pitchFamily="1" charset="-128"/>
              </a:rPr>
              <a:t>“You nailed it”</a:t>
            </a:r>
          </a:p>
          <a:p>
            <a:pPr marL="380990" indent="-380990" defTabSz="1219170" eaLnBrk="0" fontAlgn="base" hangingPunct="0">
              <a:spcBef>
                <a:spcPct val="0"/>
              </a:spcBef>
              <a:spcAft>
                <a:spcPct val="0"/>
              </a:spcAft>
              <a:buFont typeface="Arial" panose="020B0604020202020204" pitchFamily="34" charset="0"/>
              <a:buChar char="•"/>
            </a:pPr>
            <a:r>
              <a:rPr lang="en-US" sz="2400" dirty="0">
                <a:latin typeface="Arial" charset="0"/>
                <a:ea typeface="ヒラギノ角ゴ Pro W3" pitchFamily="1" charset="-128"/>
              </a:rPr>
              <a:t>Accessible language led to discussion over </a:t>
            </a:r>
            <a:r>
              <a:rPr lang="en-US" sz="2400" dirty="0" err="1">
                <a:latin typeface="Arial" charset="0"/>
                <a:ea typeface="ヒラギノ角ゴ Pro W3" pitchFamily="1" charset="-128"/>
              </a:rPr>
              <a:t>whatsapp</a:t>
            </a:r>
            <a:r>
              <a:rPr lang="en-US" sz="2400" dirty="0">
                <a:latin typeface="Arial" charset="0"/>
                <a:ea typeface="ヒラギノ角ゴ Pro W3" pitchFamily="1" charset="-128"/>
              </a:rPr>
              <a:t> (e.g. ‘fruit salad’)</a:t>
            </a:r>
          </a:p>
          <a:p>
            <a:pPr marL="380990" indent="-380990" defTabSz="1219170" eaLnBrk="0" fontAlgn="base" hangingPunct="0">
              <a:spcBef>
                <a:spcPct val="0"/>
              </a:spcBef>
              <a:spcAft>
                <a:spcPct val="0"/>
              </a:spcAft>
              <a:buFont typeface="Arial" panose="020B0604020202020204" pitchFamily="34" charset="0"/>
              <a:buChar char="•"/>
            </a:pPr>
            <a:r>
              <a:rPr lang="en-US" sz="2400" dirty="0">
                <a:latin typeface="Arial" charset="0"/>
                <a:ea typeface="ヒラギノ角ゴ Pro W3" pitchFamily="1" charset="-128"/>
              </a:rPr>
              <a:t>Add call to action</a:t>
            </a:r>
          </a:p>
          <a:p>
            <a:pPr marL="380990" indent="-380990" defTabSz="1219170" eaLnBrk="0" fontAlgn="base" hangingPunct="0">
              <a:spcBef>
                <a:spcPct val="0"/>
              </a:spcBef>
              <a:spcAft>
                <a:spcPct val="0"/>
              </a:spcAft>
              <a:buFont typeface="Arial" panose="020B0604020202020204" pitchFamily="34" charset="0"/>
              <a:buChar char="•"/>
            </a:pPr>
            <a:r>
              <a:rPr lang="en-US" sz="2400" dirty="0">
                <a:latin typeface="Arial" charset="0"/>
                <a:ea typeface="ヒラギノ角ゴ Pro W3" pitchFamily="1" charset="-128"/>
              </a:rPr>
              <a:t>Make it viral!</a:t>
            </a:r>
          </a:p>
        </p:txBody>
      </p:sp>
    </p:spTree>
    <p:extLst>
      <p:ext uri="{BB962C8B-B14F-4D97-AF65-F5344CB8AC3E}">
        <p14:creationId xmlns:p14="http://schemas.microsoft.com/office/powerpoint/2010/main" val="7496590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6AB3D90-0B7C-4635-8CEC-7CD5150AF61D}"/>
              </a:ext>
            </a:extLst>
          </p:cNvPr>
          <p:cNvSpPr>
            <a:spLocks noGrp="1"/>
          </p:cNvSpPr>
          <p:nvPr>
            <p:ph type="title"/>
          </p:nvPr>
        </p:nvSpPr>
        <p:spPr>
          <a:xfrm>
            <a:off x="750459" y="1258"/>
            <a:ext cx="10691084" cy="1143000"/>
          </a:xfrm>
        </p:spPr>
        <p:txBody>
          <a:bodyPr>
            <a:normAutofit/>
          </a:bodyPr>
          <a:lstStyle/>
          <a:p>
            <a:r>
              <a:rPr lang="en-US" sz="4800" dirty="0"/>
              <a:t>Survey design</a:t>
            </a:r>
          </a:p>
        </p:txBody>
      </p:sp>
      <p:pic>
        <p:nvPicPr>
          <p:cNvPr id="2" name="Picture 1">
            <a:extLst>
              <a:ext uri="{FF2B5EF4-FFF2-40B4-BE49-F238E27FC236}">
                <a16:creationId xmlns:a16="http://schemas.microsoft.com/office/drawing/2014/main" id="{CF195FC4-8AA1-4FB4-B63C-EF901CD6B573}"/>
              </a:ext>
            </a:extLst>
          </p:cNvPr>
          <p:cNvPicPr>
            <a:picLocks noChangeAspect="1"/>
          </p:cNvPicPr>
          <p:nvPr/>
        </p:nvPicPr>
        <p:blipFill rotWithShape="1">
          <a:blip r:embed="rId3"/>
          <a:srcRect l="23333" t="38280" r="29647" b="7036"/>
          <a:stretch/>
        </p:blipFill>
        <p:spPr>
          <a:xfrm>
            <a:off x="5344306" y="1513641"/>
            <a:ext cx="6757384" cy="4420453"/>
          </a:xfrm>
          <a:prstGeom prst="rect">
            <a:avLst/>
          </a:prstGeom>
        </p:spPr>
      </p:pic>
      <p:pic>
        <p:nvPicPr>
          <p:cNvPr id="4" name="Picture 3">
            <a:extLst>
              <a:ext uri="{FF2B5EF4-FFF2-40B4-BE49-F238E27FC236}">
                <a16:creationId xmlns:a16="http://schemas.microsoft.com/office/drawing/2014/main" id="{7E6A9723-093B-41BE-8ADE-08C9777A9883}"/>
              </a:ext>
            </a:extLst>
          </p:cNvPr>
          <p:cNvPicPr>
            <a:picLocks noChangeAspect="1"/>
          </p:cNvPicPr>
          <p:nvPr/>
        </p:nvPicPr>
        <p:blipFill rotWithShape="1">
          <a:blip r:embed="rId4"/>
          <a:srcRect l="13658" t="35797" r="67500" b="11385"/>
          <a:stretch/>
        </p:blipFill>
        <p:spPr>
          <a:xfrm>
            <a:off x="90310" y="1513642"/>
            <a:ext cx="5253995" cy="4142092"/>
          </a:xfrm>
          <a:prstGeom prst="rect">
            <a:avLst/>
          </a:prstGeom>
        </p:spPr>
      </p:pic>
      <p:sp>
        <p:nvSpPr>
          <p:cNvPr id="7" name="Rectangle 6">
            <a:extLst>
              <a:ext uri="{FF2B5EF4-FFF2-40B4-BE49-F238E27FC236}">
                <a16:creationId xmlns:a16="http://schemas.microsoft.com/office/drawing/2014/main" id="{CF0D15F4-498C-4516-BA91-1BDC0F5C342F}"/>
              </a:ext>
            </a:extLst>
          </p:cNvPr>
          <p:cNvSpPr/>
          <p:nvPr/>
        </p:nvSpPr>
        <p:spPr>
          <a:xfrm>
            <a:off x="5934418" y="3182780"/>
            <a:ext cx="261610" cy="461665"/>
          </a:xfrm>
          <a:prstGeom prst="rect">
            <a:avLst/>
          </a:prstGeom>
        </p:spPr>
        <p:txBody>
          <a:bodyPr wrap="none">
            <a:spAutoFit/>
          </a:bodyPr>
          <a:lstStyle/>
          <a:p>
            <a:r>
              <a:rPr lang="en-US" sz="2400" dirty="0">
                <a:solidFill>
                  <a:srgbClr val="000000"/>
                </a:solidFill>
                <a:latin typeface="Times New Roman" panose="02020603050405020304" pitchFamily="18" charset="0"/>
              </a:rPr>
              <a:t> </a:t>
            </a:r>
            <a:endParaRPr lang="en-US" sz="2400" dirty="0"/>
          </a:p>
        </p:txBody>
      </p:sp>
    </p:spTree>
    <p:extLst>
      <p:ext uri="{BB962C8B-B14F-4D97-AF65-F5344CB8AC3E}">
        <p14:creationId xmlns:p14="http://schemas.microsoft.com/office/powerpoint/2010/main" val="5739617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iv Greyson, our youth videographer&#10;&#10;Description automatically generated">
            <a:extLst>
              <a:ext uri="{FF2B5EF4-FFF2-40B4-BE49-F238E27FC236}">
                <a16:creationId xmlns:a16="http://schemas.microsoft.com/office/drawing/2014/main" id="{83D02147-F7B9-42DC-BB3B-A7C5A6A3911F}"/>
              </a:ext>
              <a:ext uri="{C183D7F6-B498-43B3-948B-1728B52AA6E4}">
                <adec:decorative xmlns:adec="http://schemas.microsoft.com/office/drawing/2017/decorative" xmlns="" val="0"/>
              </a:ext>
            </a:extLst>
          </p:cNvPr>
          <p:cNvPicPr>
            <a:picLocks noChangeAspect="1"/>
          </p:cNvPicPr>
          <p:nvPr/>
        </p:nvPicPr>
        <p:blipFill>
          <a:blip r:embed="rId3"/>
          <a:stretch>
            <a:fillRect/>
          </a:stretch>
        </p:blipFill>
        <p:spPr>
          <a:xfrm>
            <a:off x="7620000" y="-41970"/>
            <a:ext cx="4651111" cy="6201481"/>
          </a:xfrm>
          <a:prstGeom prst="rect">
            <a:avLst/>
          </a:prstGeom>
        </p:spPr>
      </p:pic>
      <p:pic>
        <p:nvPicPr>
          <p:cNvPr id="4" name="Picture 3"/>
          <p:cNvPicPr>
            <a:picLocks noChangeAspect="1"/>
          </p:cNvPicPr>
          <p:nvPr/>
        </p:nvPicPr>
        <p:blipFill rotWithShape="1">
          <a:blip r:embed="rId4"/>
          <a:srcRect r="525"/>
          <a:stretch/>
        </p:blipFill>
        <p:spPr>
          <a:xfrm>
            <a:off x="46153" y="19754"/>
            <a:ext cx="8465666" cy="4718321"/>
          </a:xfrm>
          <a:prstGeom prst="rect">
            <a:avLst/>
          </a:prstGeom>
        </p:spPr>
      </p:pic>
      <p:sp>
        <p:nvSpPr>
          <p:cNvPr id="6" name="Speech Bubble: Rectangle 5">
            <a:extLst>
              <a:ext uri="{FF2B5EF4-FFF2-40B4-BE49-F238E27FC236}">
                <a16:creationId xmlns:a16="http://schemas.microsoft.com/office/drawing/2014/main" id="{54FEBEF5-AC6D-4CE9-BB65-1A16B957B94B}"/>
              </a:ext>
            </a:extLst>
          </p:cNvPr>
          <p:cNvSpPr/>
          <p:nvPr/>
        </p:nvSpPr>
        <p:spPr>
          <a:xfrm>
            <a:off x="8956883" y="0"/>
            <a:ext cx="3314228" cy="1257655"/>
          </a:xfrm>
          <a:prstGeom prst="wedgeRectCallout">
            <a:avLst>
              <a:gd name="adj1" fmla="val -64423"/>
              <a:gd name="adj2" fmla="val 4422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“Don’t disrupt my life” (i.e. consider products that are discrete)</a:t>
            </a:r>
          </a:p>
        </p:txBody>
      </p:sp>
      <p:sp>
        <p:nvSpPr>
          <p:cNvPr id="5" name="Speech Bubble: Rectangle 4">
            <a:extLst>
              <a:ext uri="{FF2B5EF4-FFF2-40B4-BE49-F238E27FC236}">
                <a16:creationId xmlns:a16="http://schemas.microsoft.com/office/drawing/2014/main" id="{4A675B9D-6039-4CC1-81F1-676C78746D61}"/>
              </a:ext>
            </a:extLst>
          </p:cNvPr>
          <p:cNvSpPr/>
          <p:nvPr/>
        </p:nvSpPr>
        <p:spPr>
          <a:xfrm>
            <a:off x="1343878" y="4068247"/>
            <a:ext cx="2641600" cy="2769999"/>
          </a:xfrm>
          <a:prstGeom prst="wedgeRectCallout">
            <a:avLst>
              <a:gd name="adj1" fmla="val 35577"/>
              <a:gd name="adj2" fmla="val -6959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“Youth don’t go well with clinics” (i.e. consider products that can be accessed elsewhere)</a:t>
            </a:r>
          </a:p>
        </p:txBody>
      </p:sp>
    </p:spTree>
    <p:extLst>
      <p:ext uri="{BB962C8B-B14F-4D97-AF65-F5344CB8AC3E}">
        <p14:creationId xmlns:p14="http://schemas.microsoft.com/office/powerpoint/2010/main" val="18641143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C3A28-3513-4096-8B8A-17E3C2180C43}"/>
              </a:ext>
            </a:extLst>
          </p:cNvPr>
          <p:cNvSpPr>
            <a:spLocks noGrp="1"/>
          </p:cNvSpPr>
          <p:nvPr>
            <p:ph type="title"/>
          </p:nvPr>
        </p:nvSpPr>
        <p:spPr/>
        <p:txBody>
          <a:bodyPr>
            <a:normAutofit/>
          </a:bodyPr>
          <a:lstStyle/>
          <a:p>
            <a:r>
              <a:rPr lang="en-US" sz="5400" dirty="0"/>
              <a:t>Conclusion</a:t>
            </a:r>
          </a:p>
        </p:txBody>
      </p:sp>
      <p:sp>
        <p:nvSpPr>
          <p:cNvPr id="3" name="Content Placeholder 2">
            <a:extLst>
              <a:ext uri="{FF2B5EF4-FFF2-40B4-BE49-F238E27FC236}">
                <a16:creationId xmlns:a16="http://schemas.microsoft.com/office/drawing/2014/main" id="{E73508AE-ECD8-4E01-813C-FE48AF052DC9}"/>
              </a:ext>
            </a:extLst>
          </p:cNvPr>
          <p:cNvSpPr>
            <a:spLocks noGrp="1"/>
          </p:cNvSpPr>
          <p:nvPr>
            <p:ph idx="1"/>
          </p:nvPr>
        </p:nvSpPr>
        <p:spPr>
          <a:xfrm>
            <a:off x="750480" y="1521179"/>
            <a:ext cx="10691040" cy="4525963"/>
          </a:xfrm>
        </p:spPr>
        <p:txBody>
          <a:bodyPr>
            <a:normAutofit/>
          </a:bodyPr>
          <a:lstStyle/>
          <a:p>
            <a:r>
              <a:rPr lang="en-US" sz="2400" dirty="0"/>
              <a:t>Using </a:t>
            </a:r>
            <a:r>
              <a:rPr lang="en-US" sz="2400" u="sng" dirty="0"/>
              <a:t>creative methods </a:t>
            </a:r>
            <a:r>
              <a:rPr lang="en-US" sz="2400" dirty="0"/>
              <a:t>– videos and visuals – was successful in engaging youth in the research process</a:t>
            </a:r>
          </a:p>
          <a:p>
            <a:r>
              <a:rPr lang="en-US" sz="2400" dirty="0"/>
              <a:t>Youth contributed to refining how these issues were described to other youth in videos and visual surveys </a:t>
            </a:r>
            <a:r>
              <a:rPr lang="en-US" sz="2400" u="sng" dirty="0"/>
              <a:t>improving the understandability and relevance </a:t>
            </a:r>
            <a:r>
              <a:rPr lang="en-US" sz="2400" dirty="0"/>
              <a:t>of our tools</a:t>
            </a:r>
          </a:p>
          <a:p>
            <a:r>
              <a:rPr lang="en-US" sz="2400" dirty="0"/>
              <a:t>Taking an </a:t>
            </a:r>
            <a:r>
              <a:rPr lang="en-US" sz="2400" u="sng" dirty="0"/>
              <a:t>iterative approach </a:t>
            </a:r>
            <a:r>
              <a:rPr lang="en-US" sz="2400" dirty="0"/>
              <a:t>facilitated the study team’s ability to integrate youth perspectives into the research process and respond to youth capacity needs for research engagement</a:t>
            </a:r>
          </a:p>
        </p:txBody>
      </p:sp>
      <p:sp>
        <p:nvSpPr>
          <p:cNvPr id="4" name="Wave 3">
            <a:extLst>
              <a:ext uri="{FF2B5EF4-FFF2-40B4-BE49-F238E27FC236}">
                <a16:creationId xmlns:a16="http://schemas.microsoft.com/office/drawing/2014/main" id="{3F55C9A8-7B28-4248-90C2-076DC91234D0}"/>
              </a:ext>
            </a:extLst>
          </p:cNvPr>
          <p:cNvSpPr/>
          <p:nvPr/>
        </p:nvSpPr>
        <p:spPr>
          <a:xfrm>
            <a:off x="869244" y="4786489"/>
            <a:ext cx="10284179" cy="1422400"/>
          </a:xfrm>
          <a:prstGeom prst="wav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b="1" dirty="0"/>
              <a:t>Check out the </a:t>
            </a:r>
            <a:r>
              <a:rPr lang="en-US" b="1" dirty="0" err="1"/>
              <a:t>iPrevent</a:t>
            </a:r>
            <a:r>
              <a:rPr lang="en-US" b="1" dirty="0"/>
              <a:t> poster in Sala B for some study results: </a:t>
            </a:r>
            <a:r>
              <a:rPr lang="en-US" dirty="0"/>
              <a:t>Montgomery et al. (2019) Young MSM and heterosexual men’s acceptability of long-acting implants and injections for HIV prevention in South Africa: ​ results of a discrete-choice experiment. IAS, Mexico City, 23 July.</a:t>
            </a:r>
          </a:p>
        </p:txBody>
      </p:sp>
    </p:spTree>
    <p:extLst>
      <p:ext uri="{BB962C8B-B14F-4D97-AF65-F5344CB8AC3E}">
        <p14:creationId xmlns:p14="http://schemas.microsoft.com/office/powerpoint/2010/main" val="7427034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1" y="-5933"/>
            <a:ext cx="12192000" cy="763285"/>
          </a:xfrm>
          <a:prstGeom prst="rect">
            <a:avLst/>
          </a:prstGeom>
        </p:spPr>
        <p:txBody>
          <a:bodyPr>
            <a:normAutofit fontScale="90000"/>
          </a:bodyPr>
          <a:lstStyle/>
          <a:p>
            <a:r>
              <a:rPr lang="en-US" dirty="0"/>
              <a:t>Acknowledgements</a:t>
            </a:r>
          </a:p>
        </p:txBody>
      </p:sp>
      <p:sp>
        <p:nvSpPr>
          <p:cNvPr id="12291" name="Rectangle 4"/>
          <p:cNvSpPr>
            <a:spLocks noGrp="1" noChangeArrowheads="1"/>
          </p:cNvSpPr>
          <p:nvPr>
            <p:ph sz="quarter" idx="12"/>
          </p:nvPr>
        </p:nvSpPr>
        <p:spPr>
          <a:xfrm>
            <a:off x="623583" y="1083041"/>
            <a:ext cx="5181600" cy="4673600"/>
          </a:xfrm>
          <a:prstGeom prst="rect">
            <a:avLst/>
          </a:prstGeom>
        </p:spPr>
        <p:txBody>
          <a:bodyPr/>
          <a:lstStyle/>
          <a:p>
            <a:pPr marL="0" indent="0">
              <a:buNone/>
            </a:pPr>
            <a:r>
              <a:rPr lang="en-US" sz="1867" b="1" dirty="0"/>
              <a:t>RTI International</a:t>
            </a:r>
            <a:r>
              <a:rPr lang="en-US" sz="1867" dirty="0"/>
              <a:t>​</a:t>
            </a:r>
          </a:p>
          <a:p>
            <a:r>
              <a:rPr lang="en-US" sz="1867" dirty="0"/>
              <a:t>Erica Browne ​</a:t>
            </a:r>
          </a:p>
          <a:p>
            <a:r>
              <a:rPr lang="en-US" sz="1867" dirty="0"/>
              <a:t>Rachel Weinrib​</a:t>
            </a:r>
          </a:p>
          <a:p>
            <a:r>
              <a:rPr lang="en-US" sz="1867" dirty="0"/>
              <a:t>Miriam Hartmann​</a:t>
            </a:r>
          </a:p>
          <a:p>
            <a:r>
              <a:rPr lang="en-US" sz="1867" dirty="0"/>
              <a:t>Emily Krogstad​</a:t>
            </a:r>
          </a:p>
          <a:p>
            <a:r>
              <a:rPr lang="en-US" sz="1867" dirty="0"/>
              <a:t>Ariane van der Straten​</a:t>
            </a:r>
          </a:p>
          <a:p>
            <a:r>
              <a:rPr lang="en-US" sz="1867" dirty="0"/>
              <a:t>Carol Mansfield​</a:t>
            </a:r>
          </a:p>
          <a:p>
            <a:r>
              <a:rPr lang="en-US" sz="1867" dirty="0"/>
              <a:t>Marco Boeri​</a:t>
            </a:r>
          </a:p>
          <a:p>
            <a:r>
              <a:rPr lang="en-US" sz="1867" dirty="0"/>
              <a:t>Shannon O’Rourke​</a:t>
            </a:r>
          </a:p>
          <a:p>
            <a:pPr marL="0" indent="0">
              <a:buNone/>
            </a:pPr>
            <a:endParaRPr lang="en-US" sz="1867" dirty="0"/>
          </a:p>
          <a:p>
            <a:r>
              <a:rPr lang="en-US" sz="1867" dirty="0"/>
              <a:t>And our study participants!​</a:t>
            </a:r>
          </a:p>
        </p:txBody>
      </p:sp>
      <p:sp>
        <p:nvSpPr>
          <p:cNvPr id="12292" name="Rectangle 5"/>
          <p:cNvSpPr>
            <a:spLocks noGrp="1" noChangeArrowheads="1"/>
          </p:cNvSpPr>
          <p:nvPr>
            <p:ph sz="quarter" idx="13"/>
          </p:nvPr>
        </p:nvSpPr>
        <p:spPr>
          <a:xfrm>
            <a:off x="6404996" y="1086555"/>
            <a:ext cx="5181600" cy="4684889"/>
          </a:xfrm>
          <a:prstGeom prst="rect">
            <a:avLst/>
          </a:prstGeom>
        </p:spPr>
        <p:txBody>
          <a:bodyPr>
            <a:normAutofit lnSpcReduction="10000"/>
          </a:bodyPr>
          <a:lstStyle/>
          <a:p>
            <a:pPr marL="0" indent="0">
              <a:buNone/>
            </a:pPr>
            <a:r>
              <a:rPr lang="en-US" sz="1867" b="1" dirty="0"/>
              <a:t>DTHF</a:t>
            </a:r>
            <a:r>
              <a:rPr lang="en-US" sz="1867" dirty="0"/>
              <a:t>​</a:t>
            </a:r>
          </a:p>
          <a:p>
            <a:r>
              <a:rPr lang="en-US" sz="1867" dirty="0"/>
              <a:t>Sheily Ndwayana ​</a:t>
            </a:r>
          </a:p>
          <a:p>
            <a:r>
              <a:rPr lang="en-US" sz="1867" dirty="0"/>
              <a:t>Siyaxolisa Sindelo ​</a:t>
            </a:r>
          </a:p>
          <a:p>
            <a:r>
              <a:rPr lang="en-US" sz="1867" dirty="0"/>
              <a:t>Nangamso Ngcwayi​</a:t>
            </a:r>
          </a:p>
          <a:p>
            <a:r>
              <a:rPr lang="en-US" sz="1867" dirty="0"/>
              <a:t>Thando Wonxie​</a:t>
            </a:r>
          </a:p>
          <a:p>
            <a:r>
              <a:rPr lang="en-US" sz="1867" dirty="0" err="1"/>
              <a:t>Buhlebenkosi</a:t>
            </a:r>
            <a:r>
              <a:rPr lang="en-US" sz="1867" dirty="0"/>
              <a:t> </a:t>
            </a:r>
            <a:r>
              <a:rPr lang="en-US" sz="1867" dirty="0" err="1"/>
              <a:t>Msipha</a:t>
            </a:r>
            <a:r>
              <a:rPr lang="en-US" sz="1867" dirty="0"/>
              <a:t>​</a:t>
            </a:r>
          </a:p>
          <a:p>
            <a:r>
              <a:rPr lang="en-US" sz="1867" dirty="0" err="1"/>
              <a:t>Nomakaziwe</a:t>
            </a:r>
            <a:r>
              <a:rPr lang="en-US" sz="1867" dirty="0"/>
              <a:t> </a:t>
            </a:r>
            <a:r>
              <a:rPr lang="en-US" sz="1867" dirty="0" err="1"/>
              <a:t>Siko</a:t>
            </a:r>
            <a:r>
              <a:rPr lang="en-US" sz="1867" dirty="0"/>
              <a:t>​</a:t>
            </a:r>
          </a:p>
          <a:p>
            <a:r>
              <a:rPr lang="en-US" sz="1867" dirty="0"/>
              <a:t>Anelisiwe Ngcuka​</a:t>
            </a:r>
          </a:p>
          <a:p>
            <a:r>
              <a:rPr lang="en-US" sz="1867" dirty="0" err="1"/>
              <a:t>Yamkelani</a:t>
            </a:r>
            <a:r>
              <a:rPr lang="en-US" sz="1867" dirty="0"/>
              <a:t> </a:t>
            </a:r>
            <a:r>
              <a:rPr lang="en-US" sz="1867" dirty="0" err="1"/>
              <a:t>Simakuhle</a:t>
            </a:r>
            <a:r>
              <a:rPr lang="en-US" sz="1867" dirty="0"/>
              <a:t> ​</a:t>
            </a:r>
          </a:p>
          <a:p>
            <a:r>
              <a:rPr lang="en-US" sz="1867" dirty="0"/>
              <a:t>Flora Thobela​</a:t>
            </a:r>
          </a:p>
          <a:p>
            <a:r>
              <a:rPr lang="en-US" sz="1867" dirty="0" err="1"/>
              <a:t>Nontembeko</a:t>
            </a:r>
            <a:r>
              <a:rPr lang="en-US" sz="1867" dirty="0"/>
              <a:t> </a:t>
            </a:r>
            <a:r>
              <a:rPr lang="en-US" sz="1867" dirty="0" err="1"/>
              <a:t>Qwabe</a:t>
            </a:r>
            <a:r>
              <a:rPr lang="en-US" sz="1867" dirty="0"/>
              <a:t>​</a:t>
            </a:r>
          </a:p>
          <a:p>
            <a:r>
              <a:rPr lang="en-US" sz="1867" dirty="0"/>
              <a:t>Amanda Norexe​</a:t>
            </a:r>
          </a:p>
          <a:p>
            <a:r>
              <a:rPr lang="en-US" sz="1867" dirty="0"/>
              <a:t>Daniel Ndzuzo​</a:t>
            </a:r>
          </a:p>
          <a:p>
            <a:r>
              <a:rPr lang="en-US" sz="1867" dirty="0"/>
              <a:t>Linda-Gail Bekker​</a:t>
            </a:r>
          </a:p>
        </p:txBody>
      </p:sp>
      <p:pic>
        <p:nvPicPr>
          <p:cNvPr id="1026" name="Picture 2">
            <a:extLst>
              <a:ext uri="{FF2B5EF4-FFF2-40B4-BE49-F238E27FC236}">
                <a16:creationId xmlns:a16="http://schemas.microsoft.com/office/drawing/2014/main" id="{DA804ED0-DB0F-4B80-8677-0390282A38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5633" y="5758964"/>
            <a:ext cx="2959100" cy="787401"/>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a:extLst>
              <a:ext uri="{FF2B5EF4-FFF2-40B4-BE49-F238E27FC236}">
                <a16:creationId xmlns:a16="http://schemas.microsoft.com/office/drawing/2014/main" id="{8B7A48F0-8652-4C27-8B79-4A6AE5A33F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417" y="5562599"/>
            <a:ext cx="1346200" cy="113030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53B4C511-69AF-4274-AB34-8A5122E0377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99846" y="5435599"/>
            <a:ext cx="1485900" cy="125730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 Engaging youth as long-acting HIV prevention product co-researchers in the </a:t>
            </a:r>
            <a:r>
              <a:rPr lang="en-US" dirty="0" err="1"/>
              <a:t>iPrevent</a:t>
            </a:r>
            <a:r>
              <a:rPr lang="en-US" dirty="0"/>
              <a:t> study in Cape Town, South Africa</a:t>
            </a:r>
          </a:p>
        </p:txBody>
      </p:sp>
      <p:sp>
        <p:nvSpPr>
          <p:cNvPr id="3" name="Subtitle 2"/>
          <p:cNvSpPr>
            <a:spLocks noGrp="1"/>
          </p:cNvSpPr>
          <p:nvPr>
            <p:ph type="subTitle" idx="1"/>
          </p:nvPr>
        </p:nvSpPr>
        <p:spPr>
          <a:xfrm>
            <a:off x="1828800" y="3886200"/>
            <a:ext cx="8534400" cy="543143"/>
          </a:xfrm>
        </p:spPr>
        <p:txBody>
          <a:bodyPr/>
          <a:lstStyle/>
          <a:p>
            <a:r>
              <a:rPr lang="en-US" dirty="0"/>
              <a:t>Miriam Hartmann, MPH</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32265" y="4663751"/>
            <a:ext cx="266777" cy="266777"/>
          </a:xfrm>
          <a:prstGeom prst="rect">
            <a:avLst/>
          </a:prstGeom>
        </p:spPr>
      </p:pic>
      <p:sp>
        <p:nvSpPr>
          <p:cNvPr id="6" name="Rectangle 5"/>
          <p:cNvSpPr/>
          <p:nvPr/>
        </p:nvSpPr>
        <p:spPr>
          <a:xfrm>
            <a:off x="5372080" y="4629262"/>
            <a:ext cx="1531958" cy="369332"/>
          </a:xfrm>
          <a:prstGeom prst="rect">
            <a:avLst/>
          </a:prstGeom>
        </p:spPr>
        <p:txBody>
          <a:bodyPr wrap="none">
            <a:spAutoFit/>
          </a:bodyPr>
          <a:lstStyle/>
          <a:p>
            <a:r>
              <a:rPr lang="en-US" dirty="0">
                <a:solidFill>
                  <a:schemeClr val="tx1">
                    <a:lumMod val="85000"/>
                    <a:lumOff val="15000"/>
                  </a:schemeClr>
                </a:solidFill>
              </a:rPr>
              <a:t>@</a:t>
            </a:r>
            <a:r>
              <a:rPr lang="en-US" dirty="0" err="1">
                <a:solidFill>
                  <a:schemeClr val="tx1">
                    <a:lumMod val="85000"/>
                    <a:lumOff val="15000"/>
                  </a:schemeClr>
                </a:solidFill>
              </a:rPr>
              <a:t>miriamaviva</a:t>
            </a:r>
            <a:endParaRPr lang="en-US" dirty="0">
              <a:solidFill>
                <a:schemeClr val="tx1">
                  <a:lumMod val="85000"/>
                  <a:lumOff val="15000"/>
                </a:schemeClr>
              </a:solidFill>
            </a:endParaRPr>
          </a:p>
        </p:txBody>
      </p:sp>
      <p:sp>
        <p:nvSpPr>
          <p:cNvPr id="8" name="Subtitle 2"/>
          <p:cNvSpPr txBox="1">
            <a:spLocks/>
          </p:cNvSpPr>
          <p:nvPr/>
        </p:nvSpPr>
        <p:spPr>
          <a:xfrm>
            <a:off x="1981200" y="5167746"/>
            <a:ext cx="8534400" cy="543143"/>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2800" kern="1200">
                <a:solidFill>
                  <a:srgbClr val="383333"/>
                </a:solidFill>
                <a:latin typeface="Franklin Gothic Book" panose="020B0503020102020204" pitchFamily="34" charset="0"/>
                <a:ea typeface="+mn-ea"/>
                <a:cs typeface="Arial" pitchFamily="34" charset="0"/>
              </a:defRPr>
            </a:lvl1pPr>
            <a:lvl2pPr marL="457200" indent="0" algn="ctr" defTabSz="457200" rtl="0" eaLnBrk="1" latinLnBrk="0" hangingPunct="1">
              <a:spcBef>
                <a:spcPct val="20000"/>
              </a:spcBef>
              <a:buFont typeface="Arial"/>
              <a:buNone/>
              <a:defRPr sz="2800" kern="1200">
                <a:solidFill>
                  <a:schemeClr val="tx1">
                    <a:tint val="75000"/>
                  </a:schemeClr>
                </a:solidFill>
                <a:latin typeface="Franklin Gothic Book" panose="020B0503020102020204" pitchFamily="34" charset="0"/>
                <a:ea typeface="+mn-ea"/>
                <a:cs typeface="Arial" pitchFamily="34" charset="0"/>
              </a:defRPr>
            </a:lvl2pPr>
            <a:lvl3pPr marL="914400" indent="0" algn="ctr" defTabSz="457200" rtl="0" eaLnBrk="1" latinLnBrk="0" hangingPunct="1">
              <a:spcBef>
                <a:spcPct val="20000"/>
              </a:spcBef>
              <a:buFont typeface="Arial"/>
              <a:buNone/>
              <a:defRPr sz="2400" kern="1200">
                <a:solidFill>
                  <a:schemeClr val="tx1">
                    <a:tint val="75000"/>
                  </a:schemeClr>
                </a:solidFill>
                <a:latin typeface="Franklin Gothic Book" panose="020B0503020102020204" pitchFamily="34" charset="0"/>
                <a:ea typeface="+mn-ea"/>
                <a:cs typeface="Arial" pitchFamily="34" charset="0"/>
              </a:defRPr>
            </a:lvl3pPr>
            <a:lvl4pPr marL="1371600" indent="0" algn="ctr" defTabSz="457200" rtl="0" eaLnBrk="1" latinLnBrk="0" hangingPunct="1">
              <a:spcBef>
                <a:spcPct val="20000"/>
              </a:spcBef>
              <a:buFont typeface="Arial"/>
              <a:buNone/>
              <a:defRPr sz="2000" kern="1200">
                <a:solidFill>
                  <a:schemeClr val="tx1">
                    <a:tint val="75000"/>
                  </a:schemeClr>
                </a:solidFill>
                <a:latin typeface="Franklin Gothic Book" panose="020B0503020102020204" pitchFamily="34" charset="0"/>
                <a:ea typeface="+mn-ea"/>
                <a:cs typeface="Arial" pitchFamily="34" charset="0"/>
              </a:defRPr>
            </a:lvl4pPr>
            <a:lvl5pPr marL="1828800" indent="0" algn="ctr" defTabSz="457200" rtl="0" eaLnBrk="1" latinLnBrk="0" hangingPunct="1">
              <a:spcBef>
                <a:spcPct val="20000"/>
              </a:spcBef>
              <a:buFont typeface="Arial"/>
              <a:buNone/>
              <a:defRPr sz="2000" kern="1200">
                <a:solidFill>
                  <a:schemeClr val="tx1">
                    <a:tint val="75000"/>
                  </a:schemeClr>
                </a:solidFill>
                <a:latin typeface="Franklin Gothic Book" panose="020B0503020102020204" pitchFamily="34" charset="0"/>
                <a:ea typeface="+mn-ea"/>
                <a:cs typeface="Arial" pitchFamily="34" charset="0"/>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1400" b="1" dirty="0">
                <a:solidFill>
                  <a:schemeClr val="tx1">
                    <a:lumMod val="85000"/>
                    <a:lumOff val="15000"/>
                  </a:schemeClr>
                </a:solidFill>
              </a:rPr>
              <a:t>Share your thoughts on this presentation with </a:t>
            </a:r>
            <a:r>
              <a:rPr lang="en-US" sz="2000" b="1" dirty="0">
                <a:solidFill>
                  <a:srgbClr val="FF0000"/>
                </a:solidFill>
              </a:rPr>
              <a:t>#IAS2019</a:t>
            </a:r>
          </a:p>
        </p:txBody>
      </p:sp>
    </p:spTree>
    <p:extLst>
      <p:ext uri="{BB962C8B-B14F-4D97-AF65-F5344CB8AC3E}">
        <p14:creationId xmlns:p14="http://schemas.microsoft.com/office/powerpoint/2010/main" val="35652254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54B0023-DCA7-4B78-AA2F-D3141D46EB64}"/>
              </a:ext>
            </a:extLst>
          </p:cNvPr>
          <p:cNvSpPr>
            <a:spLocks noGrp="1"/>
          </p:cNvSpPr>
          <p:nvPr>
            <p:ph type="title"/>
          </p:nvPr>
        </p:nvSpPr>
        <p:spPr>
          <a:xfrm>
            <a:off x="6138271" y="-243728"/>
            <a:ext cx="5742038" cy="1508760"/>
          </a:xfrm>
        </p:spPr>
        <p:txBody>
          <a:bodyPr>
            <a:normAutofit fontScale="90000"/>
          </a:bodyPr>
          <a:lstStyle/>
          <a:p>
            <a:r>
              <a:rPr lang="en-US" dirty="0"/>
              <a:t>Adherence to prevention has </a:t>
            </a:r>
            <a:br>
              <a:rPr lang="en-US" dirty="0"/>
            </a:br>
            <a:r>
              <a:rPr lang="en-US" dirty="0"/>
              <a:t>been an issue</a:t>
            </a:r>
          </a:p>
        </p:txBody>
      </p:sp>
      <p:pic>
        <p:nvPicPr>
          <p:cNvPr id="6" name="Picture 5">
            <a:extLst>
              <a:ext uri="{FF2B5EF4-FFF2-40B4-BE49-F238E27FC236}">
                <a16:creationId xmlns:a16="http://schemas.microsoft.com/office/drawing/2014/main" id="{E867E4E8-AC10-4706-ADA8-216DEDECF42C}"/>
              </a:ext>
            </a:extLst>
          </p:cNvPr>
          <p:cNvPicPr>
            <a:picLocks noChangeAspect="1"/>
          </p:cNvPicPr>
          <p:nvPr/>
        </p:nvPicPr>
        <p:blipFill rotWithShape="1">
          <a:blip r:embed="rId3"/>
          <a:srcRect l="14754" r="4441" b="2"/>
          <a:stretch/>
        </p:blipFill>
        <p:spPr>
          <a:xfrm>
            <a:off x="5805469" y="1014638"/>
            <a:ext cx="4069399" cy="5035972"/>
          </a:xfrm>
          <a:prstGeom prst="rect">
            <a:avLst/>
          </a:prstGeom>
        </p:spPr>
      </p:pic>
      <p:graphicFrame>
        <p:nvGraphicFramePr>
          <p:cNvPr id="7" name="Content Placeholder 6">
            <a:extLst>
              <a:ext uri="{FF2B5EF4-FFF2-40B4-BE49-F238E27FC236}">
                <a16:creationId xmlns:a16="http://schemas.microsoft.com/office/drawing/2014/main" id="{0C641F9B-6E02-4554-8CF9-DEB9726DBE7B}"/>
              </a:ext>
            </a:extLst>
          </p:cNvPr>
          <p:cNvGraphicFramePr>
            <a:graphicFrameLocks noGrp="1"/>
          </p:cNvGraphicFramePr>
          <p:nvPr>
            <p:ph idx="1"/>
            <p:extLst>
              <p:ext uri="{D42A27DB-BD31-4B8C-83A1-F6EECF244321}">
                <p14:modId xmlns:p14="http://schemas.microsoft.com/office/powerpoint/2010/main" val="645110386"/>
              </p:ext>
            </p:extLst>
          </p:nvPr>
        </p:nvGraphicFramePr>
        <p:xfrm>
          <a:off x="8207748" y="1609330"/>
          <a:ext cx="5090579" cy="420624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TextBox 1">
            <a:extLst>
              <a:ext uri="{FF2B5EF4-FFF2-40B4-BE49-F238E27FC236}">
                <a16:creationId xmlns:a16="http://schemas.microsoft.com/office/drawing/2014/main" id="{D228A2EA-F4D1-478E-8E80-C3E7BEA329DC}"/>
              </a:ext>
            </a:extLst>
          </p:cNvPr>
          <p:cNvSpPr txBox="1"/>
          <p:nvPr/>
        </p:nvSpPr>
        <p:spPr>
          <a:xfrm>
            <a:off x="711201" y="48967"/>
            <a:ext cx="5094268" cy="6001643"/>
          </a:xfrm>
          <a:prstGeom prst="rect">
            <a:avLst/>
          </a:prstGeom>
          <a:solidFill>
            <a:schemeClr val="accent1"/>
          </a:solidFill>
        </p:spPr>
        <p:txBody>
          <a:bodyPr wrap="square" rtlCol="0">
            <a:spAutoFit/>
          </a:bodyPr>
          <a:lstStyle/>
          <a:p>
            <a:pPr algn="ctr"/>
            <a:endParaRPr lang="en-US" sz="4800" dirty="0">
              <a:solidFill>
                <a:schemeClr val="bg1"/>
              </a:solidFill>
            </a:endParaRPr>
          </a:p>
          <a:p>
            <a:pPr algn="ctr"/>
            <a:r>
              <a:rPr lang="en-US" sz="4800" dirty="0">
                <a:solidFill>
                  <a:schemeClr val="bg1"/>
                </a:solidFill>
              </a:rPr>
              <a:t>South Africa has the largest HIV epidemic in the world, putting its </a:t>
            </a:r>
            <a:r>
              <a:rPr lang="en-US" sz="4800" u="sng" dirty="0">
                <a:solidFill>
                  <a:schemeClr val="bg1"/>
                </a:solidFill>
              </a:rPr>
              <a:t>youth</a:t>
            </a:r>
            <a:r>
              <a:rPr lang="en-US" sz="4800" dirty="0">
                <a:solidFill>
                  <a:schemeClr val="bg1"/>
                </a:solidFill>
              </a:rPr>
              <a:t> at high risk of infection.</a:t>
            </a:r>
          </a:p>
          <a:p>
            <a:pPr algn="ctr"/>
            <a:r>
              <a:rPr lang="en-US" sz="4800" dirty="0">
                <a:solidFill>
                  <a:schemeClr val="bg1"/>
                </a:solidFill>
              </a:rPr>
              <a:t> </a:t>
            </a:r>
          </a:p>
        </p:txBody>
      </p:sp>
    </p:spTree>
    <p:extLst>
      <p:ext uri="{BB962C8B-B14F-4D97-AF65-F5344CB8AC3E}">
        <p14:creationId xmlns:p14="http://schemas.microsoft.com/office/powerpoint/2010/main" val="26003377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400" dirty="0"/>
              <a:t>Engaging end-users in the research process before products reach the market is critical</a:t>
            </a:r>
          </a:p>
        </p:txBody>
      </p:sp>
      <p:graphicFrame>
        <p:nvGraphicFramePr>
          <p:cNvPr id="14" name="Content Placeholder 13">
            <a:extLst>
              <a:ext uri="{FF2B5EF4-FFF2-40B4-BE49-F238E27FC236}">
                <a16:creationId xmlns:a16="http://schemas.microsoft.com/office/drawing/2014/main" id="{3F4B19CB-9E88-4A12-8AA0-65A469449186}"/>
              </a:ext>
            </a:extLst>
          </p:cNvPr>
          <p:cNvGraphicFramePr>
            <a:graphicFrameLocks noGrp="1"/>
          </p:cNvGraphicFramePr>
          <p:nvPr>
            <p:ph idx="1"/>
            <p:extLst>
              <p:ext uri="{D42A27DB-BD31-4B8C-83A1-F6EECF244321}">
                <p14:modId xmlns:p14="http://schemas.microsoft.com/office/powerpoint/2010/main" val="981953238"/>
              </p:ext>
            </p:extLst>
          </p:nvPr>
        </p:nvGraphicFramePr>
        <p:xfrm>
          <a:off x="609600" y="1600200"/>
          <a:ext cx="109728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4" descr="http://www.youthvillage.co.za/wp-content/uploads/2015/05/Youth-Opportunities.png">
            <a:extLst>
              <a:ext uri="{FF2B5EF4-FFF2-40B4-BE49-F238E27FC236}">
                <a16:creationId xmlns:a16="http://schemas.microsoft.com/office/drawing/2014/main" id="{437BA1BD-894A-4A08-A68C-F258CAB5EDE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0" y="2366673"/>
            <a:ext cx="3714750" cy="247959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C0F86C27-1CBF-413D-951A-9AE98BCBDDC4}"/>
              </a:ext>
            </a:extLst>
          </p:cNvPr>
          <p:cNvSpPr/>
          <p:nvPr/>
        </p:nvSpPr>
        <p:spPr>
          <a:xfrm>
            <a:off x="5974814" y="3244333"/>
            <a:ext cx="242374" cy="369332"/>
          </a:xfrm>
          <a:prstGeom prst="rect">
            <a:avLst/>
          </a:prstGeom>
        </p:spPr>
        <p:txBody>
          <a:bodyPr wrap="none">
            <a:spAutoFit/>
          </a:bodyPr>
          <a:lstStyle/>
          <a:p>
            <a:pPr defTabSz="457189">
              <a:spcAft>
                <a:spcPts val="600"/>
              </a:spcAft>
            </a:pPr>
            <a:r>
              <a:rPr lang="en-US" dirty="0">
                <a:solidFill>
                  <a:srgbClr val="000000"/>
                </a:solidFill>
                <a:latin typeface="Times New Roman" panose="02020603050405020304" pitchFamily="18" charset="0"/>
              </a:rPr>
              <a:t> </a:t>
            </a:r>
            <a:endParaRPr lang="en-US">
              <a:solidFill>
                <a:srgbClr val="FFFFFF"/>
              </a:solidFill>
              <a:latin typeface="Corbel" panose="020B0503020204020204"/>
            </a:endParaRPr>
          </a:p>
        </p:txBody>
      </p:sp>
      <p:pic>
        <p:nvPicPr>
          <p:cNvPr id="1026" name="Picture 2" descr="Image result for african scientists">
            <a:extLst>
              <a:ext uri="{FF2B5EF4-FFF2-40B4-BE49-F238E27FC236}">
                <a16:creationId xmlns:a16="http://schemas.microsoft.com/office/drawing/2014/main" id="{01B2DD41-A119-4151-8297-7739EB851232}"/>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b="7566"/>
          <a:stretch/>
        </p:blipFill>
        <p:spPr bwMode="auto">
          <a:xfrm>
            <a:off x="8457664" y="2381058"/>
            <a:ext cx="3714750" cy="24652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62411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2857"/>
            <a:ext cx="12187768" cy="1280351"/>
          </a:xfrm>
        </p:spPr>
        <p:txBody>
          <a:bodyPr>
            <a:normAutofit fontScale="90000"/>
          </a:bodyPr>
          <a:lstStyle/>
          <a:p>
            <a:r>
              <a:rPr lang="en-US" dirty="0"/>
              <a:t>The </a:t>
            </a:r>
            <a:r>
              <a:rPr lang="en-US" dirty="0" err="1"/>
              <a:t>iPrevent</a:t>
            </a:r>
            <a:r>
              <a:rPr lang="en-US" dirty="0"/>
              <a:t> study: “End-user Research to Optimize Adherence to Long-Acting HIV Prevention Approaches”​</a:t>
            </a:r>
          </a:p>
        </p:txBody>
      </p:sp>
      <p:sp>
        <p:nvSpPr>
          <p:cNvPr id="6" name="Content Placeholder 5"/>
          <p:cNvSpPr>
            <a:spLocks noGrp="1"/>
          </p:cNvSpPr>
          <p:nvPr>
            <p:ph idx="1"/>
          </p:nvPr>
        </p:nvSpPr>
        <p:spPr>
          <a:xfrm>
            <a:off x="203200" y="1016393"/>
            <a:ext cx="4940741" cy="5008172"/>
          </a:xfrm>
        </p:spPr>
        <p:txBody>
          <a:bodyPr>
            <a:normAutofit/>
          </a:bodyPr>
          <a:lstStyle/>
          <a:p>
            <a:pPr marL="0" indent="0">
              <a:buNone/>
            </a:pPr>
            <a:endParaRPr lang="en-US" sz="2133" dirty="0"/>
          </a:p>
          <a:p>
            <a:pPr marL="0" indent="0">
              <a:buNone/>
            </a:pPr>
            <a:r>
              <a:rPr lang="en-US" sz="2133" dirty="0"/>
              <a:t>A study conducted among </a:t>
            </a:r>
            <a:r>
              <a:rPr lang="en-US" sz="2133" b="1" dirty="0"/>
              <a:t>end-users</a:t>
            </a:r>
            <a:r>
              <a:rPr lang="en-US" sz="2133" dirty="0"/>
              <a:t> ages 18-24 in Cape Town, South Africa to determine the key attributes of a long-acting HIV prevention product that may improve their uptake and adherence.</a:t>
            </a:r>
          </a:p>
          <a:p>
            <a:pPr marL="0" indent="0">
              <a:buNone/>
            </a:pPr>
            <a:endParaRPr lang="en-US" sz="2133" dirty="0"/>
          </a:p>
          <a:p>
            <a:r>
              <a:rPr lang="en-US" sz="2133" dirty="0"/>
              <a:t>Aim 1: Qualitative IDIs and FGDs, N=95</a:t>
            </a:r>
          </a:p>
          <a:p>
            <a:r>
              <a:rPr lang="en-US" sz="2133" dirty="0"/>
              <a:t>Aim 2: Quantitative survey (discrete choice experiment), n=809</a:t>
            </a:r>
          </a:p>
        </p:txBody>
      </p:sp>
      <p:pic>
        <p:nvPicPr>
          <p:cNvPr id="2052" name="Picture 4">
            <a:extLst>
              <a:ext uri="{FF2B5EF4-FFF2-40B4-BE49-F238E27FC236}">
                <a16:creationId xmlns:a16="http://schemas.microsoft.com/office/drawing/2014/main" id="{8B5A3598-BEDA-4F19-A259-C6012EADE6C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130"/>
          <a:stretch/>
        </p:blipFill>
        <p:spPr bwMode="auto">
          <a:xfrm>
            <a:off x="5143941" y="1270921"/>
            <a:ext cx="7048059" cy="469771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A65056-D231-49C7-962A-C141A9B99B87}"/>
              </a:ext>
            </a:extLst>
          </p:cNvPr>
          <p:cNvSpPr>
            <a:spLocks noGrp="1"/>
          </p:cNvSpPr>
          <p:nvPr>
            <p:ph type="title"/>
          </p:nvPr>
        </p:nvSpPr>
        <p:spPr/>
        <p:txBody>
          <a:bodyPr>
            <a:normAutofit/>
          </a:bodyPr>
          <a:lstStyle/>
          <a:p>
            <a:r>
              <a:rPr lang="en-US" dirty="0"/>
              <a:t>Who were the youth we engaged?</a:t>
            </a:r>
          </a:p>
        </p:txBody>
      </p:sp>
      <p:sp>
        <p:nvSpPr>
          <p:cNvPr id="3" name="Content Placeholder 2">
            <a:extLst>
              <a:ext uri="{FF2B5EF4-FFF2-40B4-BE49-F238E27FC236}">
                <a16:creationId xmlns:a16="http://schemas.microsoft.com/office/drawing/2014/main" id="{983AE3D1-D042-43D0-BD1A-B3E70C9CD8DC}"/>
              </a:ext>
            </a:extLst>
          </p:cNvPr>
          <p:cNvSpPr>
            <a:spLocks noGrp="1"/>
          </p:cNvSpPr>
          <p:nvPr>
            <p:ph idx="1"/>
          </p:nvPr>
        </p:nvSpPr>
        <p:spPr/>
        <p:txBody>
          <a:bodyPr>
            <a:normAutofit lnSpcReduction="10000"/>
          </a:bodyPr>
          <a:lstStyle/>
          <a:p>
            <a:pPr marL="514350" indent="-514350">
              <a:buAutoNum type="arabicParenR"/>
            </a:pPr>
            <a:r>
              <a:rPr lang="en-US" dirty="0"/>
              <a:t>Members of the youth community advisory board (CAB) (for ongoing engagement)</a:t>
            </a:r>
          </a:p>
          <a:p>
            <a:pPr marL="914400" lvl="1" indent="-514350"/>
            <a:r>
              <a:rPr lang="en-US" dirty="0"/>
              <a:t>Members apply based on a call to community organizations for interested applicants </a:t>
            </a:r>
          </a:p>
          <a:p>
            <a:pPr marL="914400" lvl="1" indent="-514350"/>
            <a:r>
              <a:rPr lang="en-US" dirty="0"/>
              <a:t>Made up of heterosexual men, women, and MSM</a:t>
            </a:r>
          </a:p>
          <a:p>
            <a:pPr marL="914400" lvl="1" indent="-514350"/>
            <a:r>
              <a:rPr lang="en-US" dirty="0"/>
              <a:t>Convened by DTHF</a:t>
            </a:r>
          </a:p>
          <a:p>
            <a:pPr marL="914400" lvl="1" indent="-514350"/>
            <a:r>
              <a:rPr lang="en-US" dirty="0"/>
              <a:t>Bridge the gap between youth in the community and research affecting them</a:t>
            </a:r>
          </a:p>
          <a:p>
            <a:pPr marL="0" indent="0">
              <a:buNone/>
            </a:pPr>
            <a:r>
              <a:rPr lang="en-US" dirty="0"/>
              <a:t>2) Youth recruited by the research team (for select input)</a:t>
            </a:r>
          </a:p>
          <a:p>
            <a:pPr marL="514350" indent="-514350"/>
            <a:endParaRPr lang="en-US" dirty="0"/>
          </a:p>
          <a:p>
            <a:pPr marL="0" indent="0">
              <a:buNone/>
            </a:pPr>
            <a:endParaRPr lang="en-US" dirty="0"/>
          </a:p>
        </p:txBody>
      </p:sp>
    </p:spTree>
    <p:extLst>
      <p:ext uri="{BB962C8B-B14F-4D97-AF65-F5344CB8AC3E}">
        <p14:creationId xmlns:p14="http://schemas.microsoft.com/office/powerpoint/2010/main" val="14654630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3864" y="0"/>
            <a:ext cx="11278180" cy="1636889"/>
          </a:xfrm>
        </p:spPr>
        <p:txBody>
          <a:bodyPr>
            <a:normAutofit/>
          </a:bodyPr>
          <a:lstStyle/>
          <a:p>
            <a:pPr lvl="0"/>
            <a:r>
              <a:rPr lang="en-US" dirty="0">
                <a:solidFill>
                  <a:schemeClr val="accent6">
                    <a:lumMod val="60000"/>
                    <a:lumOff val="40000"/>
                  </a:schemeClr>
                </a:solidFill>
              </a:rPr>
              <a:t>Grounded in best practices for youth engagement, we involved youth as….</a:t>
            </a:r>
          </a:p>
        </p:txBody>
      </p:sp>
      <p:graphicFrame>
        <p:nvGraphicFramePr>
          <p:cNvPr id="5" name="Diagram 4">
            <a:extLst>
              <a:ext uri="{FF2B5EF4-FFF2-40B4-BE49-F238E27FC236}">
                <a16:creationId xmlns:a16="http://schemas.microsoft.com/office/drawing/2014/main" id="{2D29AA36-0641-425B-97B4-C8399F27768C}"/>
              </a:ext>
            </a:extLst>
          </p:cNvPr>
          <p:cNvGraphicFramePr/>
          <p:nvPr>
            <p:extLst>
              <p:ext uri="{D42A27DB-BD31-4B8C-83A1-F6EECF244321}">
                <p14:modId xmlns:p14="http://schemas.microsoft.com/office/powerpoint/2010/main" val="497243298"/>
              </p:ext>
            </p:extLst>
          </p:nvPr>
        </p:nvGraphicFramePr>
        <p:xfrm>
          <a:off x="563863" y="1749779"/>
          <a:ext cx="11368493" cy="42192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building foundation">
            <a:extLst>
              <a:ext uri="{FF2B5EF4-FFF2-40B4-BE49-F238E27FC236}">
                <a16:creationId xmlns:a16="http://schemas.microsoft.com/office/drawing/2014/main" id="{AD51AE88-DF38-4AFB-AFF3-2A919A2E0A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32" y="0"/>
            <a:ext cx="12201531"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750480" y="-64031"/>
            <a:ext cx="10691040" cy="1143000"/>
          </a:xfrm>
        </p:spPr>
        <p:txBody>
          <a:bodyPr>
            <a:normAutofit/>
          </a:bodyPr>
          <a:lstStyle/>
          <a:p>
            <a:r>
              <a:rPr lang="en-US" sz="5400" dirty="0"/>
              <a:t>Youth as product co-designers</a:t>
            </a:r>
          </a:p>
        </p:txBody>
      </p:sp>
      <p:sp>
        <p:nvSpPr>
          <p:cNvPr id="3" name="Content Placeholder 2"/>
          <p:cNvSpPr>
            <a:spLocks noGrp="1"/>
          </p:cNvSpPr>
          <p:nvPr>
            <p:ph idx="1"/>
          </p:nvPr>
        </p:nvSpPr>
        <p:spPr>
          <a:xfrm>
            <a:off x="750480" y="990600"/>
            <a:ext cx="10691040" cy="4525963"/>
          </a:xfrm>
          <a:solidFill>
            <a:schemeClr val="tx1">
              <a:lumMod val="75000"/>
              <a:lumOff val="25000"/>
            </a:schemeClr>
          </a:solidFill>
        </p:spPr>
        <p:txBody>
          <a:bodyPr>
            <a:normAutofit/>
          </a:bodyPr>
          <a:lstStyle/>
          <a:p>
            <a:r>
              <a:rPr lang="en-US" dirty="0">
                <a:solidFill>
                  <a:schemeClr val="bg1"/>
                </a:solidFill>
              </a:rPr>
              <a:t>This was </a:t>
            </a:r>
            <a:r>
              <a:rPr lang="en-US" u="sng" dirty="0">
                <a:solidFill>
                  <a:schemeClr val="bg1"/>
                </a:solidFill>
              </a:rPr>
              <a:t>foundational</a:t>
            </a:r>
            <a:r>
              <a:rPr lang="en-US" dirty="0">
                <a:solidFill>
                  <a:schemeClr val="bg1"/>
                </a:solidFill>
              </a:rPr>
              <a:t> to our approach</a:t>
            </a:r>
          </a:p>
          <a:p>
            <a:r>
              <a:rPr lang="en-US" dirty="0">
                <a:solidFill>
                  <a:schemeClr val="bg1"/>
                </a:solidFill>
              </a:rPr>
              <a:t>Woven into discussion with our youth CAB</a:t>
            </a:r>
          </a:p>
          <a:p>
            <a:r>
              <a:rPr lang="en-US" dirty="0">
                <a:solidFill>
                  <a:schemeClr val="bg1"/>
                </a:solidFill>
              </a:rPr>
              <a:t>Built into language in our recruitment materials and qualitative and quantitative data collection tools</a:t>
            </a:r>
          </a:p>
          <a:p>
            <a:r>
              <a:rPr lang="en-US" dirty="0">
                <a:solidFill>
                  <a:schemeClr val="bg1"/>
                </a:solidFill>
              </a:rPr>
              <a:t>Served as an underlying principle that guided our response to what we learned from youth along the way (e.g. offering training on the research process and product development timeline and process)</a:t>
            </a:r>
          </a:p>
        </p:txBody>
      </p:sp>
      <p:sp>
        <p:nvSpPr>
          <p:cNvPr id="4" name="Speech Bubble: Rectangle with Corners Rounded 3">
            <a:extLst>
              <a:ext uri="{FF2B5EF4-FFF2-40B4-BE49-F238E27FC236}">
                <a16:creationId xmlns:a16="http://schemas.microsoft.com/office/drawing/2014/main" id="{C56FD422-AEE7-4289-9DFE-6FB5AF933C50}"/>
              </a:ext>
            </a:extLst>
          </p:cNvPr>
          <p:cNvSpPr/>
          <p:nvPr/>
        </p:nvSpPr>
        <p:spPr>
          <a:xfrm>
            <a:off x="7823200" y="5339646"/>
            <a:ext cx="4255911" cy="1501423"/>
          </a:xfrm>
          <a:prstGeom prst="wedgeRoundRectCallout">
            <a:avLst>
              <a:gd name="adj1" fmla="val 16037"/>
              <a:gd name="adj2" fmla="val -62312"/>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000" dirty="0"/>
              <a:t>“You will help researchers design a product that you, and other youth like you, would actually </a:t>
            </a:r>
            <a:r>
              <a:rPr lang="en-US" sz="2000" i="1" dirty="0"/>
              <a:t>want</a:t>
            </a:r>
            <a:r>
              <a:rPr lang="en-US" sz="2000" dirty="0"/>
              <a:t> to use”</a:t>
            </a:r>
          </a:p>
        </p:txBody>
      </p:sp>
      <p:sp>
        <p:nvSpPr>
          <p:cNvPr id="5" name="Speech Bubble: Rectangle with Corners Rounded 4">
            <a:extLst>
              <a:ext uri="{FF2B5EF4-FFF2-40B4-BE49-F238E27FC236}">
                <a16:creationId xmlns:a16="http://schemas.microsoft.com/office/drawing/2014/main" id="{92BC472F-A1D5-4B9B-8994-91E1EA8D1023}"/>
              </a:ext>
            </a:extLst>
          </p:cNvPr>
          <p:cNvSpPr/>
          <p:nvPr/>
        </p:nvSpPr>
        <p:spPr>
          <a:xfrm>
            <a:off x="248355" y="5268741"/>
            <a:ext cx="4639734" cy="1143000"/>
          </a:xfrm>
          <a:prstGeom prst="wedgeRoundRectCallou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000" dirty="0"/>
              <a:t>“We will share what we learn with scientists who are designing new products.”</a:t>
            </a:r>
          </a:p>
        </p:txBody>
      </p:sp>
    </p:spTree>
    <p:extLst>
      <p:ext uri="{BB962C8B-B14F-4D97-AF65-F5344CB8AC3E}">
        <p14:creationId xmlns:p14="http://schemas.microsoft.com/office/powerpoint/2010/main" val="30515660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68EBD5DD-3914-4FEF-8CBC-7A335BB8F5C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978" t="-419" r="2268" b="419"/>
          <a:stretch/>
        </p:blipFill>
        <p:spPr bwMode="auto">
          <a:xfrm>
            <a:off x="-1" y="3785"/>
            <a:ext cx="7818969" cy="6094715"/>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bwMode="auto">
          <a:xfrm>
            <a:off x="7818968" y="3785"/>
            <a:ext cx="4368797" cy="6094715"/>
          </a:xfrm>
          <a:prstGeom prst="rect">
            <a:avLst/>
          </a:prstGeom>
          <a:solidFill>
            <a:schemeClr val="accent1">
              <a:lumMod val="50000"/>
            </a:schemeClr>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eaLnBrk="0" fontAlgn="base" hangingPunct="0">
              <a:spcBef>
                <a:spcPct val="0"/>
              </a:spcBef>
              <a:spcAft>
                <a:spcPct val="0"/>
              </a:spcAft>
            </a:pPr>
            <a:endParaRPr lang="en-US" sz="2400" dirty="0">
              <a:latin typeface="Arial" charset="0"/>
              <a:ea typeface="ヒラギノ角ゴ Pro W3" pitchFamily="1" charset="-128"/>
            </a:endParaRPr>
          </a:p>
        </p:txBody>
      </p:sp>
      <p:sp>
        <p:nvSpPr>
          <p:cNvPr id="15" name="TextBox 14"/>
          <p:cNvSpPr txBox="1"/>
          <p:nvPr/>
        </p:nvSpPr>
        <p:spPr>
          <a:xfrm>
            <a:off x="8014525" y="2661356"/>
            <a:ext cx="4100167" cy="3128613"/>
          </a:xfrm>
          <a:prstGeom prst="rect">
            <a:avLst/>
          </a:prstGeom>
          <a:noFill/>
        </p:spPr>
        <p:txBody>
          <a:bodyPr wrap="square" rtlCol="0">
            <a:spAutoFit/>
          </a:bodyPr>
          <a:lstStyle/>
          <a:p>
            <a:pPr algn="ctr"/>
            <a:r>
              <a:rPr lang="en-US" sz="2667" b="1" dirty="0">
                <a:solidFill>
                  <a:srgbClr val="FFFFFF"/>
                </a:solidFill>
              </a:rPr>
              <a:t>Process:</a:t>
            </a:r>
          </a:p>
          <a:p>
            <a:pPr marL="457189" indent="-457189">
              <a:buAutoNum type="arabicParenR"/>
            </a:pPr>
            <a:r>
              <a:rPr lang="en-US" sz="2133" b="1" dirty="0">
                <a:solidFill>
                  <a:schemeClr val="accent1">
                    <a:lumMod val="40000"/>
                    <a:lumOff val="60000"/>
                  </a:schemeClr>
                </a:solidFill>
              </a:rPr>
              <a:t>Pre-production meeting to discuss what’s engaging to youth, previous campaigns of note, and identification of actors </a:t>
            </a:r>
          </a:p>
          <a:p>
            <a:pPr marL="457189" indent="-457189">
              <a:buAutoNum type="arabicParenR"/>
            </a:pPr>
            <a:r>
              <a:rPr lang="en-US" sz="2133" b="1" dirty="0">
                <a:solidFill>
                  <a:schemeClr val="accent1">
                    <a:lumMod val="40000"/>
                    <a:lumOff val="60000"/>
                  </a:schemeClr>
                </a:solidFill>
              </a:rPr>
              <a:t>Post-production meeting</a:t>
            </a:r>
          </a:p>
          <a:p>
            <a:pPr marL="457189" indent="-457189">
              <a:buAutoNum type="arabicParenR"/>
            </a:pPr>
            <a:endParaRPr lang="en-US" sz="2133" b="1" dirty="0">
              <a:solidFill>
                <a:schemeClr val="accent1">
                  <a:lumMod val="40000"/>
                  <a:lumOff val="60000"/>
                </a:schemeClr>
              </a:solidFill>
            </a:endParaRPr>
          </a:p>
          <a:p>
            <a:pPr marL="457189" indent="-457189">
              <a:buAutoNum type="arabicParenR"/>
            </a:pPr>
            <a:endParaRPr lang="en-US" sz="2133" b="1" dirty="0">
              <a:solidFill>
                <a:schemeClr val="accent1">
                  <a:lumMod val="40000"/>
                  <a:lumOff val="60000"/>
                </a:schemeClr>
              </a:solidFill>
            </a:endParaRPr>
          </a:p>
        </p:txBody>
      </p:sp>
      <p:sp>
        <p:nvSpPr>
          <p:cNvPr id="2" name="Title 1"/>
          <p:cNvSpPr>
            <a:spLocks noGrp="1"/>
          </p:cNvSpPr>
          <p:nvPr>
            <p:ph type="title"/>
          </p:nvPr>
        </p:nvSpPr>
        <p:spPr>
          <a:xfrm>
            <a:off x="750480" y="-71122"/>
            <a:ext cx="10691040" cy="1143000"/>
          </a:xfrm>
        </p:spPr>
        <p:txBody>
          <a:bodyPr>
            <a:normAutofit/>
          </a:bodyPr>
          <a:lstStyle/>
          <a:p>
            <a:r>
              <a:rPr lang="en-US" sz="5400" dirty="0"/>
              <a:t>Youth as film-makers</a:t>
            </a:r>
          </a:p>
        </p:txBody>
      </p:sp>
      <p:sp>
        <p:nvSpPr>
          <p:cNvPr id="24" name="TextBox 23"/>
          <p:cNvSpPr txBox="1"/>
          <p:nvPr/>
        </p:nvSpPr>
        <p:spPr>
          <a:xfrm>
            <a:off x="8014525" y="954390"/>
            <a:ext cx="4112041" cy="1159228"/>
          </a:xfrm>
          <a:prstGeom prst="rect">
            <a:avLst/>
          </a:prstGeom>
          <a:noFill/>
        </p:spPr>
        <p:txBody>
          <a:bodyPr wrap="square" rtlCol="0">
            <a:spAutoFit/>
          </a:bodyPr>
          <a:lstStyle/>
          <a:p>
            <a:pPr algn="ctr"/>
            <a:r>
              <a:rPr lang="en-US" sz="2667" b="1" dirty="0">
                <a:solidFill>
                  <a:srgbClr val="FFFFFF"/>
                </a:solidFill>
              </a:rPr>
              <a:t>Video Goal</a:t>
            </a:r>
          </a:p>
          <a:p>
            <a:r>
              <a:rPr lang="en-US" sz="2133" b="1" dirty="0">
                <a:solidFill>
                  <a:schemeClr val="accent1">
                    <a:lumMod val="40000"/>
                    <a:lumOff val="60000"/>
                  </a:schemeClr>
                </a:solidFill>
              </a:rPr>
              <a:t>To introduce PrEP to youth participating in the DCE survey</a:t>
            </a:r>
          </a:p>
        </p:txBody>
      </p:sp>
    </p:spTree>
    <p:extLst>
      <p:ext uri="{BB962C8B-B14F-4D97-AF65-F5344CB8AC3E}">
        <p14:creationId xmlns:p14="http://schemas.microsoft.com/office/powerpoint/2010/main" val="2868221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4" grpId="0"/>
    </p:bldLst>
  </p:timing>
</p:sld>
</file>

<file path=ppt/theme/theme1.xml><?xml version="1.0" encoding="utf-8"?>
<a:theme xmlns:a="http://schemas.openxmlformats.org/drawingml/2006/main" name="AIDS 2016_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2" id="{ADBD3347-1A0F-45F0-B4B5-B886B317FA11}" vid="{2289ECF3-0365-4EFC-8344-95011E66FDF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E6DD1B37328E94681F721B658F23551" ma:contentTypeVersion="8" ma:contentTypeDescription="Create a new document." ma:contentTypeScope="" ma:versionID="8d013cda2881b26b7558155277758295">
  <xsd:schema xmlns:xsd="http://www.w3.org/2001/XMLSchema" xmlns:xs="http://www.w3.org/2001/XMLSchema" xmlns:p="http://schemas.microsoft.com/office/2006/metadata/properties" xmlns:ns2="13ca1f80-14fc-49c7-a578-4ada898d8f9b" xmlns:ns3="35979c8a-8295-441c-b892-06e068ea6e9d" targetNamespace="http://schemas.microsoft.com/office/2006/metadata/properties" ma:root="true" ma:fieldsID="289229bfe10351022517f66e92ed01bc" ns2:_="" ns3:_="">
    <xsd:import namespace="13ca1f80-14fc-49c7-a578-4ada898d8f9b"/>
    <xsd:import namespace="35979c8a-8295-441c-b892-06e068ea6e9d"/>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ca1f80-14fc-49c7-a578-4ada898d8f9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35979c8a-8295-441c-b892-06e068ea6e9d"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2500E78-5C47-4418-99A6-A93BAB52AB06}">
  <ds:schemaRefs>
    <ds:schemaRef ds:uri="http://purl.org/dc/elements/1.1/"/>
    <ds:schemaRef ds:uri="http://schemas.microsoft.com/office/2006/metadata/properties"/>
    <ds:schemaRef ds:uri="http://purl.org/dc/terms/"/>
    <ds:schemaRef ds:uri="http://schemas.openxmlformats.org/package/2006/metadata/core-properties"/>
    <ds:schemaRef ds:uri="35979c8a-8295-441c-b892-06e068ea6e9d"/>
    <ds:schemaRef ds:uri="http://schemas.microsoft.com/office/2006/documentManagement/types"/>
    <ds:schemaRef ds:uri="http://schemas.microsoft.com/office/infopath/2007/PartnerControls"/>
    <ds:schemaRef ds:uri="13ca1f80-14fc-49c7-a578-4ada898d8f9b"/>
    <ds:schemaRef ds:uri="http://www.w3.org/XML/1998/namespace"/>
    <ds:schemaRef ds:uri="http://purl.org/dc/dcmitype/"/>
  </ds:schemaRefs>
</ds:datastoreItem>
</file>

<file path=customXml/itemProps2.xml><?xml version="1.0" encoding="utf-8"?>
<ds:datastoreItem xmlns:ds="http://schemas.openxmlformats.org/officeDocument/2006/customXml" ds:itemID="{C65D6E72-AA9F-42A1-872A-106EE489D39C}">
  <ds:schemaRefs>
    <ds:schemaRef ds:uri="http://schemas.microsoft.com/sharepoint/v3/contenttype/forms"/>
  </ds:schemaRefs>
</ds:datastoreItem>
</file>

<file path=customXml/itemProps3.xml><?xml version="1.0" encoding="utf-8"?>
<ds:datastoreItem xmlns:ds="http://schemas.openxmlformats.org/officeDocument/2006/customXml" ds:itemID="{FA2B1533-4FF8-4E27-80FE-24BBD2B197B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3ca1f80-14fc-49c7-a578-4ada898d8f9b"/>
    <ds:schemaRef ds:uri="35979c8a-8295-441c-b892-06e068ea6e9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AIDS2016_template</Template>
  <TotalTime>15948</TotalTime>
  <Words>644</Words>
  <Application>Microsoft Office PowerPoint</Application>
  <PresentationFormat>Widescreen</PresentationFormat>
  <Paragraphs>119</Paragraphs>
  <Slides>17</Slides>
  <Notes>15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17</vt:i4>
      </vt:variant>
    </vt:vector>
  </HeadingPairs>
  <TitlesOfParts>
    <vt:vector size="25" baseType="lpstr">
      <vt:lpstr>Arial</vt:lpstr>
      <vt:lpstr>Calibri</vt:lpstr>
      <vt:lpstr>Corbel</vt:lpstr>
      <vt:lpstr>Franklin Gothic Book</vt:lpstr>
      <vt:lpstr>Raleway</vt:lpstr>
      <vt:lpstr>Times New Roman</vt:lpstr>
      <vt:lpstr>ヒラギノ角ゴ Pro W3</vt:lpstr>
      <vt:lpstr>AIDS 2016_Template</vt:lpstr>
      <vt:lpstr>PowerPoint Presentation</vt:lpstr>
      <vt:lpstr> Engaging youth as long-acting HIV prevention product co-researchers in the iPrevent study in Cape Town, South Africa</vt:lpstr>
      <vt:lpstr>Adherence to prevention has  been an issue</vt:lpstr>
      <vt:lpstr>Engaging end-users in the research process before products reach the market is critical</vt:lpstr>
      <vt:lpstr>The iPrevent study: “End-user Research to Optimize Adherence to Long-Acting HIV Prevention Approaches”​</vt:lpstr>
      <vt:lpstr>Who were the youth we engaged?</vt:lpstr>
      <vt:lpstr>Grounded in best practices for youth engagement, we involved youth as….</vt:lpstr>
      <vt:lpstr>Youth as product co-designers</vt:lpstr>
      <vt:lpstr>Youth as film-makers</vt:lpstr>
      <vt:lpstr>Youth as survey designers</vt:lpstr>
      <vt:lpstr>Youth as analysts and reporters</vt:lpstr>
      <vt:lpstr>Impact of youth engagement</vt:lpstr>
      <vt:lpstr>PowerPoint Presentation</vt:lpstr>
      <vt:lpstr>Survey design</vt:lpstr>
      <vt:lpstr>PowerPoint Presentation</vt:lpstr>
      <vt:lpstr>Conclusion</vt:lpstr>
      <vt:lpstr>Acknowledgements</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Joe Entwistle</dc:creator>
  <cp:lastModifiedBy>Media</cp:lastModifiedBy>
  <cp:revision>64</cp:revision>
  <cp:lastPrinted>2017-01-16T15:31:13Z</cp:lastPrinted>
  <dcterms:created xsi:type="dcterms:W3CDTF">2017-01-13T09:09:35Z</dcterms:created>
  <dcterms:modified xsi:type="dcterms:W3CDTF">2019-07-22T21:26:47Z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0x010100EE6DD1B37328E94681F721B658F23551</vt:lpwstr>
  </property>
</Properties>
</file>